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Co-incidence and Irony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irony</a:t>
            </a:r>
            <a:r>
              <a:rPr lang="en-US" sz="3600" dirty="0" smtClean="0"/>
              <a:t> during the episode. </a:t>
            </a:r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Write down </a:t>
            </a:r>
            <a:r>
              <a:rPr lang="en-US" sz="3600" dirty="0" smtClean="0">
                <a:solidFill>
                  <a:srgbClr val="FF0000"/>
                </a:solidFill>
              </a:rPr>
              <a:t>any events </a:t>
            </a:r>
            <a:r>
              <a:rPr lang="en-US" sz="3600" dirty="0" smtClean="0"/>
              <a:t>in the episode that are </a:t>
            </a:r>
            <a:r>
              <a:rPr lang="en-US" sz="3600" dirty="0" smtClean="0">
                <a:solidFill>
                  <a:srgbClr val="FF0000"/>
                </a:solidFill>
              </a:rPr>
              <a:t>coincidental</a:t>
            </a:r>
            <a:r>
              <a:rPr lang="en-US" sz="3600" dirty="0" smtClean="0"/>
              <a:t> (coincidences).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Also make a note of </a:t>
            </a:r>
            <a:r>
              <a:rPr lang="en-US" sz="3600" dirty="0" smtClean="0">
                <a:solidFill>
                  <a:srgbClr val="FF0000"/>
                </a:solidFill>
              </a:rPr>
              <a:t>any events </a:t>
            </a:r>
            <a:r>
              <a:rPr lang="en-US" sz="3600" dirty="0" smtClean="0"/>
              <a:t>that are </a:t>
            </a:r>
            <a:r>
              <a:rPr lang="en-US" sz="3600" dirty="0" smtClean="0">
                <a:solidFill>
                  <a:srgbClr val="FF0000"/>
                </a:solidFill>
              </a:rPr>
              <a:t>ironic</a:t>
            </a:r>
            <a:r>
              <a:rPr lang="en-US" sz="3600" dirty="0" smtClean="0"/>
              <a:t> (irony).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Please consider the use of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irony</a:t>
            </a:r>
            <a:r>
              <a:rPr lang="en-US" sz="3600" dirty="0" smtClean="0"/>
              <a:t> during the episode and ask yourself,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ow important is irony and coincidence to the comedy in the episode?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2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“</a:t>
            </a:r>
            <a:r>
              <a:rPr lang="en-US" sz="3600" dirty="0" err="1" smtClean="0"/>
              <a:t>Fawlty</a:t>
            </a:r>
            <a:r>
              <a:rPr lang="en-US" sz="3600" dirty="0" smtClean="0"/>
              <a:t> Towers” and it was made in the 1970s by the BBC, having been written by both John Cleese and Connie Booth (who appear in the episode as </a:t>
            </a:r>
            <a:r>
              <a:rPr lang="en-US" sz="3600" i="1" dirty="0" smtClean="0"/>
              <a:t>Basil</a:t>
            </a:r>
            <a:r>
              <a:rPr lang="en-US" sz="3600" dirty="0" smtClean="0"/>
              <a:t> and </a:t>
            </a:r>
            <a:r>
              <a:rPr lang="en-US" sz="3600" i="1" dirty="0" smtClean="0"/>
              <a:t>Polly</a:t>
            </a:r>
            <a:r>
              <a:rPr lang="en-US" sz="3600" dirty="0" smtClean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episode </a:t>
            </a:r>
            <a:r>
              <a:rPr lang="en-US" sz="3600" dirty="0"/>
              <a:t>i</a:t>
            </a:r>
            <a:r>
              <a:rPr lang="en-US" sz="3600" dirty="0" smtClean="0"/>
              <a:t>s </a:t>
            </a:r>
            <a:r>
              <a:rPr lang="en-US" sz="3600" dirty="0" smtClean="0"/>
              <a:t>called </a:t>
            </a:r>
            <a:r>
              <a:rPr lang="en-US" sz="3600" i="1" dirty="0" smtClean="0"/>
              <a:t>The Psychiatrist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Please note that some racist language may appear in the episode, which was not uncommon at that time on TV. It would be unacceptable to use it now however.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78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177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Co-incidence and Irony</vt:lpstr>
      <vt:lpstr>Video exercise</vt:lpstr>
      <vt:lpstr>Video exercise</vt:lpstr>
      <vt:lpstr>Consider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65</cp:revision>
  <dcterms:created xsi:type="dcterms:W3CDTF">2012-04-16T03:40:06Z</dcterms:created>
  <dcterms:modified xsi:type="dcterms:W3CDTF">2015-03-20T02:20:43Z</dcterms:modified>
</cp:coreProperties>
</file>