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7" r:id="rId3"/>
    <p:sldId id="275" r:id="rId4"/>
    <p:sldId id="276" r:id="rId5"/>
    <p:sldId id="27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7" autoAdjust="0"/>
    <p:restoredTop sz="94660"/>
  </p:normalViewPr>
  <p:slideViewPr>
    <p:cSldViewPr>
      <p:cViewPr varScale="1">
        <p:scale>
          <a:sx n="77" d="100"/>
          <a:sy n="77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02/12/2016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02/12/2016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09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02/12/2016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87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02/12/2016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0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02/12/2016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65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02/12/2016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96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02/12/2016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04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02/12/2016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68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02/12/2016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86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02/12/2016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08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02/12/2016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21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02/12/2016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7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02/12/2016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Co-incidence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Video exercise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In this video exercise, we will watch an episode of a famous British TV comedy “</a:t>
            </a:r>
            <a:r>
              <a:rPr lang="en-US" sz="3600" i="1" dirty="0" err="1" smtClean="0"/>
              <a:t>Fawlty</a:t>
            </a:r>
            <a:r>
              <a:rPr lang="en-US" sz="3600" i="1" dirty="0" smtClean="0"/>
              <a:t> Towers</a:t>
            </a:r>
            <a:r>
              <a:rPr lang="en-US" sz="3600" dirty="0" smtClean="0"/>
              <a:t>.” 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Please consider the </a:t>
            </a:r>
            <a:r>
              <a:rPr lang="en-US" sz="3600" dirty="0" smtClean="0">
                <a:solidFill>
                  <a:srgbClr val="FF0000"/>
                </a:solidFill>
              </a:rPr>
              <a:t>coincidence</a:t>
            </a:r>
            <a:r>
              <a:rPr lang="en-US" sz="3600" dirty="0" smtClean="0"/>
              <a:t> </a:t>
            </a:r>
            <a:r>
              <a:rPr lang="en-US" sz="3600" dirty="0" smtClean="0"/>
              <a:t>during </a:t>
            </a:r>
            <a:r>
              <a:rPr lang="en-US" sz="3600" dirty="0" smtClean="0"/>
              <a:t>the episode. </a:t>
            </a:r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Write down </a:t>
            </a:r>
            <a:r>
              <a:rPr lang="en-US" sz="3600" dirty="0" smtClean="0">
                <a:solidFill>
                  <a:srgbClr val="FF0000"/>
                </a:solidFill>
              </a:rPr>
              <a:t>any events </a:t>
            </a:r>
            <a:r>
              <a:rPr lang="en-US" sz="3600" dirty="0" smtClean="0"/>
              <a:t>in the episode that are </a:t>
            </a:r>
            <a:r>
              <a:rPr lang="en-US" sz="3600" dirty="0" smtClean="0">
                <a:solidFill>
                  <a:srgbClr val="FF0000"/>
                </a:solidFill>
              </a:rPr>
              <a:t>coincidental</a:t>
            </a:r>
            <a:r>
              <a:rPr lang="en-US" sz="3600" dirty="0" smtClean="0"/>
              <a:t> (coincidences).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Please consider the use of </a:t>
            </a:r>
            <a:r>
              <a:rPr lang="en-US" sz="3600" dirty="0" smtClean="0">
                <a:solidFill>
                  <a:srgbClr val="FF0000"/>
                </a:solidFill>
              </a:rPr>
              <a:t>coincidence</a:t>
            </a:r>
            <a:r>
              <a:rPr lang="en-US" sz="3600" dirty="0" smtClean="0"/>
              <a:t> and </a:t>
            </a:r>
            <a:r>
              <a:rPr lang="en-US" sz="3600" dirty="0" smtClean="0">
                <a:solidFill>
                  <a:srgbClr val="FF0000"/>
                </a:solidFill>
              </a:rPr>
              <a:t>irony</a:t>
            </a:r>
            <a:r>
              <a:rPr lang="en-US" sz="3600" dirty="0" smtClean="0"/>
              <a:t> during the episode and ask yourself,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“</a:t>
            </a:r>
            <a:r>
              <a:rPr lang="en-US" sz="3600" dirty="0">
                <a:solidFill>
                  <a:srgbClr val="FF0000"/>
                </a:solidFill>
              </a:rPr>
              <a:t>H</a:t>
            </a:r>
            <a:r>
              <a:rPr lang="en-US" sz="3600" dirty="0" smtClean="0">
                <a:solidFill>
                  <a:srgbClr val="FF0000"/>
                </a:solidFill>
              </a:rPr>
              <a:t>ow important </a:t>
            </a:r>
            <a:r>
              <a:rPr lang="en-US" sz="3600" dirty="0" smtClean="0">
                <a:solidFill>
                  <a:srgbClr val="FF0000"/>
                </a:solidFill>
              </a:rPr>
              <a:t>is coincidence </a:t>
            </a:r>
            <a:r>
              <a:rPr lang="en-US" sz="3600" dirty="0" smtClean="0">
                <a:solidFill>
                  <a:srgbClr val="FF0000"/>
                </a:solidFill>
              </a:rPr>
              <a:t>to the comedy in the episode?</a:t>
            </a:r>
            <a:r>
              <a:rPr lang="en-US" sz="3600" dirty="0" smtClean="0"/>
              <a:t>”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62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The TV show is called “</a:t>
            </a:r>
            <a:r>
              <a:rPr lang="en-US" sz="3600" dirty="0" err="1" smtClean="0"/>
              <a:t>Fawlty</a:t>
            </a:r>
            <a:r>
              <a:rPr lang="en-US" sz="3600" dirty="0" smtClean="0"/>
              <a:t> Towers” and it was made in the 1970s by the BBC, having been written by both John Cleese and Connie Booth (who appear in the episode as </a:t>
            </a:r>
            <a:r>
              <a:rPr lang="en-US" sz="3600" i="1" dirty="0" smtClean="0"/>
              <a:t>Basil</a:t>
            </a:r>
            <a:r>
              <a:rPr lang="en-US" sz="3600" dirty="0" smtClean="0"/>
              <a:t> and </a:t>
            </a:r>
            <a:r>
              <a:rPr lang="en-US" sz="3600" i="1" dirty="0" smtClean="0"/>
              <a:t>Polly</a:t>
            </a:r>
            <a:r>
              <a:rPr lang="en-US" sz="3600" dirty="0" smtClean="0"/>
              <a:t>).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Please note that some racist language may appear in the episode, which was not uncommon at that time on TV. It would be unacceptable to use it now however.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78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151</Words>
  <Application>Microsoft Office PowerPoint</Application>
  <PresentationFormat>On-screen Show (4:3)</PresentationFormat>
  <Paragraphs>22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Co-incidence</vt:lpstr>
      <vt:lpstr>Video exercise</vt:lpstr>
      <vt:lpstr>Video exercise</vt:lpstr>
      <vt:lpstr>Consider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Jirasak</cp:lastModifiedBy>
  <cp:revision>66</cp:revision>
  <dcterms:created xsi:type="dcterms:W3CDTF">2012-04-16T03:40:06Z</dcterms:created>
  <dcterms:modified xsi:type="dcterms:W3CDTF">2016-12-02T05:56:45Z</dcterms:modified>
</cp:coreProperties>
</file>