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5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Idioms/New Vocabulary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British TV travel comedy “</a:t>
            </a:r>
            <a:r>
              <a:rPr lang="en-US" sz="3600" i="1" dirty="0" smtClean="0"/>
              <a:t>An Idiot Abroad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idioms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new vocabulary </a:t>
            </a:r>
            <a:r>
              <a:rPr lang="en-US" sz="3600" dirty="0" smtClean="0"/>
              <a:t>during the episode. </a:t>
            </a:r>
            <a:r>
              <a:rPr lang="en-US" sz="3600" dirty="0" smtClean="0"/>
              <a:t>Also consider how formal the language is on the scale.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Write down </a:t>
            </a:r>
            <a:r>
              <a:rPr lang="en-US" sz="3600" i="1" dirty="0" smtClean="0"/>
              <a:t>a list of </a:t>
            </a:r>
            <a:r>
              <a:rPr lang="en-US" sz="3600" i="1" dirty="0" smtClean="0">
                <a:solidFill>
                  <a:srgbClr val="FF0000"/>
                </a:solidFill>
              </a:rPr>
              <a:t>5 new idioms </a:t>
            </a:r>
            <a:r>
              <a:rPr lang="en-US" sz="3600" dirty="0" smtClean="0"/>
              <a:t>and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10 new items of vocabulary </a:t>
            </a:r>
            <a:r>
              <a:rPr lang="en-US" sz="3600" dirty="0" smtClean="0"/>
              <a:t>from the episode that you do not </a:t>
            </a:r>
            <a:r>
              <a:rPr lang="en-US" sz="3600" dirty="0" err="1" smtClean="0"/>
              <a:t>recognise</a:t>
            </a:r>
            <a:r>
              <a:rPr lang="en-US" sz="3600" dirty="0" smtClean="0"/>
              <a:t>. Informal words are acceptable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-Consider </a:t>
            </a:r>
            <a:r>
              <a:rPr lang="en-US" sz="3600" dirty="0">
                <a:solidFill>
                  <a:srgbClr val="FF0000"/>
                </a:solidFill>
              </a:rPr>
              <a:t>how formal </a:t>
            </a:r>
            <a:r>
              <a:rPr lang="en-US" sz="3600" dirty="0"/>
              <a:t>the language is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Find </a:t>
            </a:r>
            <a:r>
              <a:rPr lang="en-US" sz="3600" dirty="0" smtClean="0">
                <a:solidFill>
                  <a:srgbClr val="FF0000"/>
                </a:solidFill>
              </a:rPr>
              <a:t>the meanings </a:t>
            </a:r>
            <a:r>
              <a:rPr lang="en-US" sz="3600" dirty="0" smtClean="0"/>
              <a:t>of each idiom/word</a:t>
            </a:r>
            <a:r>
              <a:rPr lang="en-US" sz="3600" dirty="0" smtClean="0"/>
              <a:t>.</a:t>
            </a:r>
          </a:p>
          <a:p>
            <a:pPr marL="0" lvl="0" indent="0" algn="ctr">
              <a:buNone/>
            </a:pPr>
            <a:r>
              <a:rPr lang="en-US" sz="1600" dirty="0">
                <a:solidFill>
                  <a:prstClr val="black"/>
                </a:solidFill>
              </a:rPr>
              <a:t>Very formal           Quite formal           Neutral           Quite informal               Very </a:t>
            </a:r>
            <a:r>
              <a:rPr lang="en-US" sz="1600" dirty="0" smtClean="0">
                <a:solidFill>
                  <a:prstClr val="black"/>
                </a:solidFill>
              </a:rPr>
              <a:t>informal</a:t>
            </a:r>
            <a:endParaRPr lang="en-US" sz="4400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03648" y="5661248"/>
            <a:ext cx="6192688" cy="144016"/>
            <a:chOff x="1403648" y="5805264"/>
            <a:chExt cx="6192688" cy="1440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403648" y="5949280"/>
              <a:ext cx="61926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03648" y="580526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87824" y="580526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355976" y="580526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796136" y="580526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596336" y="580526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“</a:t>
            </a:r>
            <a:r>
              <a:rPr lang="en-US" sz="3600" i="1" dirty="0" smtClean="0"/>
              <a:t>An Idiot Abroad</a:t>
            </a:r>
            <a:r>
              <a:rPr lang="en-US" sz="3600" dirty="0" smtClean="0"/>
              <a:t>” and it was made in the 2010s, featuring Karl Pilkington.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episode </a:t>
            </a:r>
            <a:r>
              <a:rPr lang="en-US" sz="3600" dirty="0"/>
              <a:t>i</a:t>
            </a:r>
            <a:r>
              <a:rPr lang="en-US" sz="3600" dirty="0" smtClean="0"/>
              <a:t>s set </a:t>
            </a:r>
            <a:r>
              <a:rPr lang="en-US" sz="3600" dirty="0" smtClean="0"/>
              <a:t>in      ?        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133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Idioms/New Vocabulary</vt:lpstr>
      <vt:lpstr>Video exercise</vt:lpstr>
      <vt:lpstr>Video exercise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82</cp:revision>
  <dcterms:created xsi:type="dcterms:W3CDTF">2012-04-16T03:40:06Z</dcterms:created>
  <dcterms:modified xsi:type="dcterms:W3CDTF">2016-12-26T12:20:47Z</dcterms:modified>
</cp:coreProperties>
</file>