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75" r:id="rId4"/>
    <p:sldId id="276" r:id="rId5"/>
    <p:sldId id="27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v Informal English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famous British TV comedy “</a:t>
            </a:r>
            <a:r>
              <a:rPr lang="en-US" sz="3600" i="1" dirty="0" err="1" smtClean="0"/>
              <a:t>Fawlty</a:t>
            </a:r>
            <a:r>
              <a:rPr lang="en-US" sz="3600" i="1" dirty="0" smtClean="0"/>
              <a:t> Towers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dirty="0" smtClean="0">
                <a:solidFill>
                  <a:srgbClr val="FF0000"/>
                </a:solidFill>
              </a:rPr>
              <a:t>level of formality </a:t>
            </a:r>
            <a:r>
              <a:rPr lang="en-US" sz="3600" dirty="0" smtClean="0"/>
              <a:t>during the episode. </a:t>
            </a:r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Make notes on the </a:t>
            </a:r>
            <a:r>
              <a:rPr lang="en-US" sz="3600" dirty="0" smtClean="0">
                <a:solidFill>
                  <a:srgbClr val="FF0000"/>
                </a:solidFill>
              </a:rPr>
              <a:t>level of formality </a:t>
            </a:r>
            <a:r>
              <a:rPr lang="en-US" sz="3600" dirty="0" smtClean="0"/>
              <a:t>of the </a:t>
            </a:r>
            <a:r>
              <a:rPr lang="en-US" sz="3600" dirty="0" smtClean="0">
                <a:solidFill>
                  <a:srgbClr val="FF0000"/>
                </a:solidFill>
              </a:rPr>
              <a:t>various characters who appear in the episode.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You may put the various characters on a </a:t>
            </a:r>
            <a:r>
              <a:rPr lang="en-US" sz="2800" dirty="0" smtClean="0">
                <a:solidFill>
                  <a:srgbClr val="FF0000"/>
                </a:solidFill>
              </a:rPr>
              <a:t>scale of formality</a:t>
            </a:r>
            <a:r>
              <a:rPr lang="en-US" sz="2800" dirty="0" smtClean="0"/>
              <a:t> as previously mentioned in the class:</a:t>
            </a:r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4746" t="71975" r="10855" b="20133"/>
          <a:stretch>
            <a:fillRect/>
          </a:stretch>
        </p:blipFill>
        <p:spPr bwMode="auto">
          <a:xfrm>
            <a:off x="214282" y="4857760"/>
            <a:ext cx="8501122" cy="83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Please consider the implications of the levels of formality used throughout the episode, such as: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/>
            <a:r>
              <a:rPr lang="en-US" sz="2400" dirty="0" smtClean="0"/>
              <a:t>How formal the episode is overall on the scale</a:t>
            </a:r>
          </a:p>
          <a:p>
            <a:pPr marL="0" indent="0"/>
            <a:r>
              <a:rPr lang="en-US" sz="2400" dirty="0" smtClean="0"/>
              <a:t>Why certain characters are represented in certain ways due to their formality</a:t>
            </a:r>
          </a:p>
          <a:p>
            <a:pPr marL="0" indent="0"/>
            <a:r>
              <a:rPr lang="en-US" sz="2400" dirty="0" smtClean="0"/>
              <a:t>What the medium the TV show was being shown in</a:t>
            </a:r>
          </a:p>
          <a:p>
            <a:pPr marL="0" indent="0"/>
            <a:r>
              <a:rPr lang="en-US" sz="2400" dirty="0" smtClean="0"/>
              <a:t>How might it be different if the show was made today</a:t>
            </a:r>
          </a:p>
          <a:p>
            <a:pPr marL="0" indent="0"/>
            <a:r>
              <a:rPr lang="en-US" sz="2400" dirty="0" smtClean="0"/>
              <a:t>How characters change in the way they speak to certain </a:t>
            </a:r>
            <a:r>
              <a:rPr lang="en-US" sz="2400" dirty="0" smtClean="0"/>
              <a:t>people</a:t>
            </a:r>
          </a:p>
          <a:p>
            <a:pPr marL="0" indent="0"/>
            <a:r>
              <a:rPr lang="en-US" sz="2400" dirty="0" smtClean="0"/>
              <a:t>Is there anything else that is interesting?</a:t>
            </a:r>
            <a:endParaRPr lang="en-US" sz="2400" dirty="0" smtClean="0"/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Remember to </a:t>
            </a:r>
            <a:r>
              <a:rPr lang="en-US" sz="3600" dirty="0" smtClean="0">
                <a:solidFill>
                  <a:srgbClr val="FF0000"/>
                </a:solidFill>
              </a:rPr>
              <a:t>focus on the formality</a:t>
            </a:r>
            <a:r>
              <a:rPr lang="en-US" sz="3600" dirty="0" smtClean="0"/>
              <a:t>, and not pronunciation or dialect, although there will be some crossover in these areas.  </a:t>
            </a:r>
            <a:endParaRPr lang="en-US" sz="3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TV show is called “</a:t>
            </a:r>
            <a:r>
              <a:rPr lang="en-US" sz="2800" dirty="0" err="1" smtClean="0"/>
              <a:t>Fawlty</a:t>
            </a:r>
            <a:r>
              <a:rPr lang="en-US" sz="2800" dirty="0" smtClean="0"/>
              <a:t> Towers” and it was made in the 1970s by the BBC, having been written by both John Cleese and Connie Booth (who appear in the episode as </a:t>
            </a:r>
            <a:r>
              <a:rPr lang="en-US" sz="2800" i="1" dirty="0" smtClean="0"/>
              <a:t>Basil</a:t>
            </a:r>
            <a:r>
              <a:rPr lang="en-US" sz="2800" dirty="0" smtClean="0"/>
              <a:t> and </a:t>
            </a:r>
            <a:r>
              <a:rPr lang="en-US" sz="2800" i="1" dirty="0" smtClean="0"/>
              <a:t>Polly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This episode </a:t>
            </a:r>
            <a:r>
              <a:rPr lang="en-US" sz="2800" dirty="0"/>
              <a:t>i</a:t>
            </a:r>
            <a:r>
              <a:rPr lang="en-US" sz="2800" dirty="0" smtClean="0"/>
              <a:t>s called </a:t>
            </a:r>
            <a:r>
              <a:rPr lang="en-US" sz="2800" i="1" dirty="0" smtClean="0"/>
              <a:t>Gourmet Night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1783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228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Formal v Informal English</vt:lpstr>
      <vt:lpstr>Video exercise</vt:lpstr>
      <vt:lpstr>Video exercise</vt:lpstr>
      <vt:lpstr>Consider</vt:lpstr>
      <vt:lpstr>Remember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68</cp:revision>
  <dcterms:created xsi:type="dcterms:W3CDTF">2012-04-16T03:40:06Z</dcterms:created>
  <dcterms:modified xsi:type="dcterms:W3CDTF">2014-02-25T11:04:25Z</dcterms:modified>
</cp:coreProperties>
</file>