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7" r:id="rId3"/>
    <p:sldId id="275" r:id="rId4"/>
    <p:sldId id="285" r:id="rId5"/>
    <p:sldId id="286" r:id="rId6"/>
    <p:sldId id="287" r:id="rId7"/>
    <p:sldId id="276" r:id="rId8"/>
    <p:sldId id="280" r:id="rId9"/>
    <p:sldId id="28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- Ghost Windows -" initials="-GW-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7" autoAdjust="0"/>
    <p:restoredTop sz="94660"/>
  </p:normalViewPr>
  <p:slideViewPr>
    <p:cSldViewPr>
      <p:cViewPr varScale="1">
        <p:scale>
          <a:sx n="87" d="100"/>
          <a:sy n="87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BA138-F4D1-44F7-BA0D-823CDE4224D8}" type="datetimeFigureOut">
              <a:rPr lang="en-GB" smtClean="0"/>
              <a:pPr/>
              <a:t>03/03/2014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C90CF-7515-4D46-82E4-F7427E10F6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061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C90CF-7515-4D46-82E4-F7427E10F680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503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6507-3071-4991-8815-AE92149C5F86}" type="datetimeFigureOut">
              <a:rPr lang="en-GB" smtClean="0"/>
              <a:pPr/>
              <a:t>03/03/2014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B671-8580-4E9C-B312-2C472DF6E1F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09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6507-3071-4991-8815-AE92149C5F86}" type="datetimeFigureOut">
              <a:rPr lang="en-GB" smtClean="0"/>
              <a:pPr/>
              <a:t>03/03/2014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B671-8580-4E9C-B312-2C472DF6E1F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87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6507-3071-4991-8815-AE92149C5F86}" type="datetimeFigureOut">
              <a:rPr lang="en-GB" smtClean="0"/>
              <a:pPr/>
              <a:t>03/03/2014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B671-8580-4E9C-B312-2C472DF6E1F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0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6507-3071-4991-8815-AE92149C5F86}" type="datetimeFigureOut">
              <a:rPr lang="en-GB" smtClean="0"/>
              <a:pPr/>
              <a:t>03/03/2014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B671-8580-4E9C-B312-2C472DF6E1F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65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6507-3071-4991-8815-AE92149C5F86}" type="datetimeFigureOut">
              <a:rPr lang="en-GB" smtClean="0"/>
              <a:pPr/>
              <a:t>03/03/2014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B671-8580-4E9C-B312-2C472DF6E1F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96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6507-3071-4991-8815-AE92149C5F86}" type="datetimeFigureOut">
              <a:rPr lang="en-GB" smtClean="0"/>
              <a:pPr/>
              <a:t>03/03/2014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B671-8580-4E9C-B312-2C472DF6E1F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04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6507-3071-4991-8815-AE92149C5F86}" type="datetimeFigureOut">
              <a:rPr lang="en-GB" smtClean="0"/>
              <a:pPr/>
              <a:t>03/03/2014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B671-8580-4E9C-B312-2C472DF6E1F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68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6507-3071-4991-8815-AE92149C5F86}" type="datetimeFigureOut">
              <a:rPr lang="en-GB" smtClean="0"/>
              <a:pPr/>
              <a:t>03/03/2014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B671-8580-4E9C-B312-2C472DF6E1F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86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6507-3071-4991-8815-AE92149C5F86}" type="datetimeFigureOut">
              <a:rPr lang="en-GB" smtClean="0"/>
              <a:pPr/>
              <a:t>03/03/2014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B671-8580-4E9C-B312-2C472DF6E1F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08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6507-3071-4991-8815-AE92149C5F86}" type="datetimeFigureOut">
              <a:rPr lang="en-GB" smtClean="0"/>
              <a:pPr/>
              <a:t>03/03/2014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B671-8580-4E9C-B312-2C472DF6E1F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21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6507-3071-4991-8815-AE92149C5F86}" type="datetimeFigureOut">
              <a:rPr lang="en-GB" smtClean="0"/>
              <a:pPr/>
              <a:t>03/03/2014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B671-8580-4E9C-B312-2C472DF6E1F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97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16507-3071-4991-8815-AE92149C5F86}" type="datetimeFigureOut">
              <a:rPr lang="en-GB" smtClean="0"/>
              <a:pPr/>
              <a:t>03/03/2014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FB671-8580-4E9C-B312-2C472DF6E1F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043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General Sentence of the day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018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GB" b="1" dirty="0" smtClean="0"/>
          </a:p>
          <a:p>
            <a:pPr marL="0" indent="0" algn="ctr">
              <a:buNone/>
            </a:pPr>
            <a:endParaRPr lang="en-GB" b="1" dirty="0" smtClean="0"/>
          </a:p>
          <a:p>
            <a:pPr marL="0" indent="0" algn="ctr">
              <a:buNone/>
            </a:pPr>
            <a:r>
              <a:rPr lang="en-GB" sz="28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How </a:t>
            </a:r>
            <a:r>
              <a:rPr lang="en-GB" sz="2800" b="1" dirty="0">
                <a:solidFill>
                  <a:srgbClr val="FF0000"/>
                </a:solidFill>
                <a:latin typeface="Segoe Print" panose="02000600000000000000" pitchFamily="2" charset="0"/>
              </a:rPr>
              <a:t>many times bigger is ________ than</a:t>
            </a:r>
            <a:r>
              <a:rPr lang="en-GB" sz="28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________?</a:t>
            </a:r>
          </a:p>
          <a:p>
            <a:pPr marL="0" indent="0" algn="ctr">
              <a:buNone/>
            </a:pPr>
            <a:endParaRPr lang="en-GB" sz="2800" b="1" dirty="0"/>
          </a:p>
          <a:p>
            <a:pPr marL="0" indent="0" algn="ctr">
              <a:buNone/>
            </a:pPr>
            <a:endParaRPr lang="en-GB" sz="2800" b="1" dirty="0" smtClean="0"/>
          </a:p>
          <a:p>
            <a:pPr marL="0" indent="0" algn="ctr">
              <a:buNone/>
            </a:pPr>
            <a:endParaRPr lang="en-GB" sz="2800" b="1" dirty="0"/>
          </a:p>
          <a:p>
            <a:pPr marL="0" indent="0" algn="ctr">
              <a:buNone/>
            </a:pPr>
            <a:r>
              <a:rPr lang="en-GB" sz="1800" b="1" dirty="0" smtClean="0"/>
              <a:t>‘Times’ </a:t>
            </a:r>
            <a:r>
              <a:rPr lang="en-GB" sz="1800" b="1" dirty="0"/>
              <a:t>can refer to many different forms of comparison….volume, price, cost, profitability, surface area, income, height, </a:t>
            </a:r>
            <a:r>
              <a:rPr lang="en-GB" sz="1800" b="1"/>
              <a:t>weight </a:t>
            </a:r>
            <a:r>
              <a:rPr lang="en-GB" sz="1800" b="1" smtClean="0"/>
              <a:t>etc. </a:t>
            </a:r>
            <a:endParaRPr lang="en-US" sz="1800" dirty="0"/>
          </a:p>
          <a:p>
            <a:pPr marL="0" indent="0" algn="ctr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4914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Think about the Sun compared to the Earth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How many times bigger is the Sun than the Earth?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Can you guess an answer?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14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Think about the Sun compared to the Earth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How many times bigger is the Sun than the Earth?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The correct answer is </a:t>
            </a:r>
            <a:r>
              <a:rPr lang="en-US" dirty="0" smtClean="0"/>
              <a:t>that the Sun is 1.3 million times </a:t>
            </a:r>
            <a:r>
              <a:rPr lang="en-US" dirty="0"/>
              <a:t>bigger than the </a:t>
            </a:r>
            <a:r>
              <a:rPr lang="en-US" dirty="0" smtClean="0"/>
              <a:t>Earth!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96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Think about the </a:t>
            </a:r>
            <a:r>
              <a:rPr lang="en-US" dirty="0"/>
              <a:t>biggest star VY </a:t>
            </a:r>
            <a:r>
              <a:rPr lang="en-US" dirty="0" err="1"/>
              <a:t>Canis</a:t>
            </a:r>
            <a:r>
              <a:rPr lang="en-US" dirty="0"/>
              <a:t> </a:t>
            </a:r>
            <a:r>
              <a:rPr lang="en-US" dirty="0" err="1"/>
              <a:t>Majoris</a:t>
            </a:r>
            <a:r>
              <a:rPr lang="en-US" dirty="0" smtClean="0"/>
              <a:t> compared to the Sun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How many times bigger is VY </a:t>
            </a:r>
            <a:r>
              <a:rPr lang="en-US" sz="2800" dirty="0" err="1" smtClean="0">
                <a:solidFill>
                  <a:srgbClr val="FF0000"/>
                </a:solidFill>
                <a:latin typeface="Segoe Print" panose="02000600000000000000" pitchFamily="2" charset="0"/>
              </a:rPr>
              <a:t>Canis</a:t>
            </a:r>
            <a:r>
              <a:rPr lang="en-US" sz="28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egoe Print" panose="02000600000000000000" pitchFamily="2" charset="0"/>
              </a:rPr>
              <a:t>Majoris</a:t>
            </a:r>
            <a:r>
              <a:rPr lang="en-US" sz="28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 than the Sun?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Can you guess an answer?</a:t>
            </a:r>
          </a:p>
        </p:txBody>
      </p:sp>
    </p:spTree>
    <p:extLst>
      <p:ext uri="{BB962C8B-B14F-4D97-AF65-F5344CB8AC3E}">
        <p14:creationId xmlns:p14="http://schemas.microsoft.com/office/powerpoint/2010/main" val="36489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Think about the biggest star VY </a:t>
            </a:r>
            <a:r>
              <a:rPr lang="en-US" dirty="0" err="1"/>
              <a:t>Canis</a:t>
            </a:r>
            <a:r>
              <a:rPr lang="en-US" dirty="0"/>
              <a:t> </a:t>
            </a:r>
            <a:r>
              <a:rPr lang="en-US" dirty="0" err="1"/>
              <a:t>Majoris</a:t>
            </a:r>
            <a:r>
              <a:rPr lang="en-US" dirty="0"/>
              <a:t> compared to the Sun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latin typeface="Segoe Print" panose="02000600000000000000" pitchFamily="2" charset="0"/>
              </a:rPr>
              <a:t>How many times bigger is VY </a:t>
            </a:r>
            <a:r>
              <a:rPr lang="en-US" sz="2800" dirty="0" err="1">
                <a:solidFill>
                  <a:srgbClr val="FF0000"/>
                </a:solidFill>
                <a:latin typeface="Segoe Print" panose="02000600000000000000" pitchFamily="2" charset="0"/>
              </a:rPr>
              <a:t>Canis</a:t>
            </a:r>
            <a:r>
              <a:rPr lang="en-US" sz="2800" dirty="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egoe Print" panose="02000600000000000000" pitchFamily="2" charset="0"/>
              </a:rPr>
              <a:t>Majoris</a:t>
            </a:r>
            <a:r>
              <a:rPr lang="en-US" sz="2800" dirty="0">
                <a:solidFill>
                  <a:srgbClr val="FF0000"/>
                </a:solidFill>
                <a:latin typeface="Segoe Print" panose="02000600000000000000" pitchFamily="2" charset="0"/>
              </a:rPr>
              <a:t> than the Sun?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3600" dirty="0" smtClean="0"/>
              <a:t>The correct answer is that VY </a:t>
            </a:r>
            <a:r>
              <a:rPr lang="en-US" sz="3600" dirty="0" err="1" smtClean="0"/>
              <a:t>Canis</a:t>
            </a:r>
            <a:r>
              <a:rPr lang="en-US" sz="3600" dirty="0" smtClean="0"/>
              <a:t> </a:t>
            </a:r>
            <a:r>
              <a:rPr lang="en-US" sz="3600" dirty="0" err="1" smtClean="0"/>
              <a:t>Majoris</a:t>
            </a:r>
            <a:r>
              <a:rPr lang="en-US" sz="3600" dirty="0" smtClean="0"/>
              <a:t> is 1 </a:t>
            </a:r>
            <a:r>
              <a:rPr lang="en-US" sz="3600" dirty="0"/>
              <a:t>b</a:t>
            </a:r>
            <a:r>
              <a:rPr lang="en-US" sz="3600" dirty="0" smtClean="0"/>
              <a:t>illion times bigger than the Sun!</a:t>
            </a:r>
          </a:p>
        </p:txBody>
      </p:sp>
    </p:spTree>
    <p:extLst>
      <p:ext uri="{BB962C8B-B14F-4D97-AF65-F5344CB8AC3E}">
        <p14:creationId xmlns:p14="http://schemas.microsoft.com/office/powerpoint/2010/main" val="15444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dirty="0" smtClean="0"/>
              <a:t>So…..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  <a:latin typeface="Segoe Print" panose="02000600000000000000" pitchFamily="2" charset="0"/>
              </a:rPr>
              <a:t>How many times bigger is VY </a:t>
            </a:r>
            <a:r>
              <a:rPr lang="en-US" sz="3600" dirty="0" err="1">
                <a:solidFill>
                  <a:srgbClr val="FF0000"/>
                </a:solidFill>
                <a:latin typeface="Segoe Print" panose="02000600000000000000" pitchFamily="2" charset="0"/>
              </a:rPr>
              <a:t>Canis</a:t>
            </a:r>
            <a:r>
              <a:rPr lang="en-US" sz="3600" dirty="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egoe Print" panose="02000600000000000000" pitchFamily="2" charset="0"/>
              </a:rPr>
              <a:t>Majoris</a:t>
            </a:r>
            <a:r>
              <a:rPr lang="en-US" sz="3600" dirty="0">
                <a:solidFill>
                  <a:srgbClr val="FF0000"/>
                </a:solidFill>
                <a:latin typeface="Segoe Print" panose="02000600000000000000" pitchFamily="2" charset="0"/>
              </a:rPr>
              <a:t> than the </a:t>
            </a:r>
            <a:r>
              <a:rPr lang="en-US" sz="36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Earth ?</a:t>
            </a:r>
            <a:endParaRPr lang="en-US" sz="3600" dirty="0">
              <a:solidFill>
                <a:srgbClr val="FF0000"/>
              </a:solidFill>
              <a:latin typeface="Segoe Print" panose="02000600000000000000" pitchFamily="2" charset="0"/>
            </a:endParaRPr>
          </a:p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r>
              <a:rPr lang="en-US" sz="3000" dirty="0" smtClean="0"/>
              <a:t>VY </a:t>
            </a:r>
            <a:r>
              <a:rPr lang="en-US" sz="3000" dirty="0" err="1" smtClean="0"/>
              <a:t>Canis</a:t>
            </a:r>
            <a:r>
              <a:rPr lang="en-US" sz="3000" dirty="0" smtClean="0"/>
              <a:t> </a:t>
            </a:r>
            <a:r>
              <a:rPr lang="en-US" sz="3000" dirty="0" err="1" smtClean="0"/>
              <a:t>Majoris</a:t>
            </a:r>
            <a:r>
              <a:rPr lang="en-US" sz="3000" dirty="0" smtClean="0"/>
              <a:t> is 7x10</a:t>
            </a:r>
            <a:r>
              <a:rPr lang="en-US" baseline="30000" dirty="0" smtClean="0"/>
              <a:t>15</a:t>
            </a:r>
            <a:r>
              <a:rPr lang="en-US" sz="3000" dirty="0" smtClean="0"/>
              <a:t> times bigger than the Earth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 smtClean="0"/>
              <a:t>7,000,000,000,000,000 times bigger!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14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dirty="0" smtClean="0"/>
              <a:t>Let us see this in image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4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337" y="1417638"/>
            <a:ext cx="602932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91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dirty="0" smtClean="0"/>
              <a:t>Further 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http</a:t>
            </a:r>
            <a:r>
              <a:rPr lang="en-US" sz="2800" dirty="0"/>
              <a:t>://www.rense.com/general72/size.htm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http://www.youtube.com/watch?v=4DklAFnabEg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http://www.youtube.com/watch?v=c8CgDGhYKe8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9622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222</Words>
  <Application>Microsoft Office PowerPoint</Application>
  <PresentationFormat>On-screen Show (4:3)</PresentationFormat>
  <Paragraphs>48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Segoe Print</vt:lpstr>
      <vt:lpstr>Office Theme</vt:lpstr>
      <vt:lpstr>General Sentence of the day</vt:lpstr>
      <vt:lpstr>PowerPoint Presentation</vt:lpstr>
      <vt:lpstr>Think about the Sun compared to the Earth</vt:lpstr>
      <vt:lpstr>Think about the Sun compared to the Earth</vt:lpstr>
      <vt:lpstr>Think about the biggest star VY Canis Majoris compared to the Sun</vt:lpstr>
      <vt:lpstr>Think about the biggest star VY Canis Majoris compared to the Sun</vt:lpstr>
      <vt:lpstr>So…..</vt:lpstr>
      <vt:lpstr>Let us see this in image form</vt:lpstr>
      <vt:lpstr>Further reference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Wind-Up Bird Chronicle</dc:title>
  <dc:creator>Image 17</dc:creator>
  <cp:lastModifiedBy>Image 17</cp:lastModifiedBy>
  <cp:revision>70</cp:revision>
  <dcterms:created xsi:type="dcterms:W3CDTF">2012-04-16T03:40:06Z</dcterms:created>
  <dcterms:modified xsi:type="dcterms:W3CDTF">2014-03-03T03:37:52Z</dcterms:modified>
</cp:coreProperties>
</file>