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82" r:id="rId4"/>
    <p:sldId id="283" r:id="rId5"/>
    <p:sldId id="288" r:id="rId6"/>
    <p:sldId id="287" r:id="rId7"/>
    <p:sldId id="286" r:id="rId8"/>
    <p:sldId id="285" r:id="rId9"/>
    <p:sldId id="289" r:id="rId10"/>
    <p:sldId id="290" r:id="rId11"/>
    <p:sldId id="291" r:id="rId12"/>
    <p:sldId id="293" r:id="rId13"/>
    <p:sldId id="284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7" autoAdjust="0"/>
    <p:restoredTop sz="94660"/>
  </p:normalViewPr>
  <p:slideViewPr>
    <p:cSldViewPr>
      <p:cViewPr varScale="1">
        <p:scale>
          <a:sx n="87" d="100"/>
          <a:sy n="87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21/02/2014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21/02/2014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otationspage.com/quotes/Oscar_Wilde/" TargetMode="External"/><Relationship Id="rId2" Type="http://schemas.openxmlformats.org/officeDocument/2006/relationships/hyperlink" Target="http://www.quotationspage.com/quotes/Samuel_Johns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scarwildeinamerica.org/quotations/nothing-to-declare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Famous Sentence of the day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quotations by </a:t>
            </a:r>
            <a:r>
              <a:rPr lang="en-GB" dirty="0" smtClean="0"/>
              <a:t>Oscar Wilde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“If you want to tell people the truth, make them laugh, otherwise they'll kill 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you.”</a:t>
            </a:r>
            <a:endParaRPr lang="en-US" sz="28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510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quotations by </a:t>
            </a:r>
            <a:r>
              <a:rPr lang="en-GB" dirty="0" smtClean="0"/>
              <a:t>Oscar Wilde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“To disagree with three-fourths of the British public is one of the first requisites of 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sanity.”</a:t>
            </a:r>
            <a:endParaRPr lang="en-US" sz="28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966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quotations by </a:t>
            </a:r>
            <a:r>
              <a:rPr lang="en-GB" dirty="0" smtClean="0"/>
              <a:t>Oscar Wilde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“Crying is the refuge of plain women, but the ruin of pretty 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ones.”</a:t>
            </a:r>
            <a:endParaRPr lang="en-US" sz="28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245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quotations by </a:t>
            </a:r>
            <a:r>
              <a:rPr lang="en-GB" dirty="0" smtClean="0"/>
              <a:t>Oscar Wilde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“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Only a fool would order 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Pad-</a:t>
            </a:r>
            <a:r>
              <a:rPr lang="en-US" sz="2800" b="1" dirty="0" err="1" smtClean="0">
                <a:solidFill>
                  <a:srgbClr val="FF0000"/>
                </a:solidFill>
                <a:latin typeface="Segoe Print" panose="02000600000000000000" pitchFamily="2" charset="0"/>
              </a:rPr>
              <a:t>Kra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-</a:t>
            </a:r>
            <a:r>
              <a:rPr lang="en-US" sz="2800" b="1" dirty="0" err="1" smtClean="0">
                <a:solidFill>
                  <a:srgbClr val="FF0000"/>
                </a:solidFill>
                <a:latin typeface="Segoe Print" panose="02000600000000000000" pitchFamily="2" charset="0"/>
              </a:rPr>
              <a:t>Phao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 with 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no </a:t>
            </a:r>
            <a:r>
              <a:rPr lang="en-US" sz="2800" b="1" dirty="0" err="1">
                <a:solidFill>
                  <a:srgbClr val="FF0000"/>
                </a:solidFill>
                <a:latin typeface="Segoe Print" panose="02000600000000000000" pitchFamily="2" charset="0"/>
              </a:rPr>
              <a:t>chillies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.”</a:t>
            </a:r>
            <a:endParaRPr lang="en-US" sz="28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020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 smtClean="0"/>
              <a:t>Further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hlinkClick r:id="rId2"/>
            </a:endParaRPr>
          </a:p>
          <a:p>
            <a:pPr marL="0" indent="0">
              <a:buNone/>
            </a:pPr>
            <a:endParaRPr lang="en-US" sz="2400" dirty="0">
              <a:hlinkClick r:id="rId2"/>
            </a:endParaRPr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http://www.quotationspage.com/quotes/Oscar_Wilde</a:t>
            </a:r>
            <a:r>
              <a:rPr lang="en-US" sz="2400" dirty="0" smtClean="0">
                <a:hlinkClick r:id="rId3"/>
              </a:rPr>
              <a:t>/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www.oscarwildeinamerica.org/quotations/nothing-to-declare.html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9622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“We are all in the gutter, but some of us are looking at the stars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.”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-Oscar Wilde, 19</a:t>
            </a:r>
            <a:r>
              <a:rPr lang="en-GB" sz="1800" baseline="30000" dirty="0"/>
              <a:t>th</a:t>
            </a:r>
            <a:r>
              <a:rPr lang="en-GB" sz="1800" dirty="0"/>
              <a:t> century playwright, poet and author </a:t>
            </a:r>
            <a:endParaRPr lang="en-US" sz="1800" dirty="0"/>
          </a:p>
          <a:p>
            <a:pPr marL="0" indent="0">
              <a:buNone/>
            </a:pPr>
            <a:r>
              <a:rPr lang="en-GB" sz="2000" dirty="0"/>
              <a:t>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quotations by </a:t>
            </a:r>
            <a:r>
              <a:rPr lang="en-GB" dirty="0" smtClean="0"/>
              <a:t>Oscar Wilde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“Ordinary riches can be stolen, real riches cannot. In your soul are infinitely precious things that cannot be taken from you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.”</a:t>
            </a:r>
            <a:endParaRPr lang="en-US" sz="28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96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quotations by </a:t>
            </a:r>
            <a:r>
              <a:rPr lang="en-GB" dirty="0" smtClean="0"/>
              <a:t>Oscar Wilde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“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A man can be happy with any woman as long as he does not love her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.”</a:t>
            </a:r>
            <a:endParaRPr lang="en-US" sz="28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726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quotations by </a:t>
            </a:r>
            <a:r>
              <a:rPr lang="en-GB" dirty="0" smtClean="0"/>
              <a:t>Oscar Wilde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“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Always forgive your enemies - nothing annoys them so much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.”</a:t>
            </a:r>
            <a:endParaRPr lang="en-US" sz="28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919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quotations by </a:t>
            </a:r>
            <a:r>
              <a:rPr lang="en-GB" dirty="0" smtClean="0"/>
              <a:t>Oscar Wilde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“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To live is the rarest thing in the world. Most people exist, that is all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.”</a:t>
            </a:r>
            <a:endParaRPr lang="en-US" sz="28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60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quotations by </a:t>
            </a:r>
            <a:r>
              <a:rPr lang="en-GB" dirty="0" smtClean="0"/>
              <a:t>Oscar Wilde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“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I am not young enough to know everything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.”</a:t>
            </a:r>
            <a:endParaRPr lang="en-US" sz="28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87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quotations by </a:t>
            </a:r>
            <a:r>
              <a:rPr lang="en-GB" dirty="0" smtClean="0"/>
              <a:t>Oscar Wilde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“Consistency is the last refuge of the unimaginative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.”</a:t>
            </a:r>
            <a:endParaRPr lang="en-US" sz="28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525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quotations by </a:t>
            </a:r>
            <a:r>
              <a:rPr lang="en-GB" dirty="0" smtClean="0"/>
              <a:t>Oscar Wilde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“Fashion is a form of ugliness so intolerable that we have to alter it every six months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.”</a:t>
            </a:r>
            <a:endParaRPr lang="en-US" sz="28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47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71</Words>
  <Application>Microsoft Office PowerPoint</Application>
  <PresentationFormat>On-screen Show (4:3)</PresentationFormat>
  <Paragraphs>61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Segoe Print</vt:lpstr>
      <vt:lpstr>Office Theme</vt:lpstr>
      <vt:lpstr>Famous Sentence of the day</vt:lpstr>
      <vt:lpstr>PowerPoint Presentation</vt:lpstr>
      <vt:lpstr>Other quotations by Oscar Wilde</vt:lpstr>
      <vt:lpstr>Other quotations by Oscar Wilde</vt:lpstr>
      <vt:lpstr>Other quotations by Oscar Wilde</vt:lpstr>
      <vt:lpstr>Other quotations by Oscar Wilde</vt:lpstr>
      <vt:lpstr>Other quotations by Oscar Wilde</vt:lpstr>
      <vt:lpstr>Other quotations by Oscar Wilde</vt:lpstr>
      <vt:lpstr>Other quotations by Oscar Wilde</vt:lpstr>
      <vt:lpstr>Other quotations by Oscar Wilde</vt:lpstr>
      <vt:lpstr>Other quotations by Oscar Wilde</vt:lpstr>
      <vt:lpstr>Other quotations by Oscar Wilde</vt:lpstr>
      <vt:lpstr>Other quotations by Oscar Wilde</vt:lpstr>
      <vt:lpstr>Further 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Image 17</cp:lastModifiedBy>
  <cp:revision>85</cp:revision>
  <dcterms:created xsi:type="dcterms:W3CDTF">2012-04-16T03:40:06Z</dcterms:created>
  <dcterms:modified xsi:type="dcterms:W3CDTF">2014-02-20T22:55:20Z</dcterms:modified>
</cp:coreProperties>
</file>