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67" r:id="rId3"/>
    <p:sldId id="275" r:id="rId4"/>
    <p:sldId id="282" r:id="rId5"/>
    <p:sldId id="285" r:id="rId6"/>
    <p:sldId id="284" r:id="rId7"/>
    <p:sldId id="28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- Ghost Windows -" initials="-GW-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57" autoAdjust="0"/>
    <p:restoredTop sz="94660"/>
  </p:normalViewPr>
  <p:slideViewPr>
    <p:cSldViewPr>
      <p:cViewPr varScale="1">
        <p:scale>
          <a:sx n="87" d="100"/>
          <a:sy n="87" d="100"/>
        </p:scale>
        <p:origin x="147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0" d="100"/>
          <a:sy n="70" d="100"/>
        </p:scale>
        <p:origin x="-3294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7BA138-F4D1-44F7-BA0D-823CDE4224D8}" type="datetimeFigureOut">
              <a:rPr lang="en-GB" smtClean="0"/>
              <a:pPr/>
              <a:t>17/02/2014</a:t>
            </a:fld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DC90CF-7515-4D46-82E4-F7427E10F68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Slide Image Placeholder 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0612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DC90CF-7515-4D46-82E4-F7427E10F680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75035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17/02/2014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60990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17/02/2014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6870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17/02/2014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9048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17/02/2014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8653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17/02/2014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1963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17/02/2014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40407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17/02/2014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16819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17/02/2014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28694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17/02/2014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70884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17/02/2014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0218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17/02/2014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19711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116507-3071-4991-8815-AE92149C5F86}" type="datetimeFigureOut">
              <a:rPr lang="en-GB" smtClean="0"/>
              <a:pPr/>
              <a:t>17/02/2014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80431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rainyquote.com/quotes/authors/j/jim_morrison.html" TargetMode="External"/><Relationship Id="rId2" Type="http://schemas.openxmlformats.org/officeDocument/2006/relationships/hyperlink" Target="http://www.quotationspage.com/quotes/Samuel_Johnson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Famous Sentence of the day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00186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endParaRPr lang="en-GB" b="1" dirty="0" smtClean="0"/>
          </a:p>
          <a:p>
            <a:pPr marL="0" indent="0" algn="ctr">
              <a:buNone/>
            </a:pPr>
            <a:endParaRPr lang="en-GB" b="1" dirty="0" smtClean="0"/>
          </a:p>
          <a:p>
            <a:pPr marL="0" indent="0">
              <a:buNone/>
            </a:pPr>
            <a:r>
              <a:rPr lang="en-GB" sz="2800" dirty="0" smtClean="0"/>
              <a:t> </a:t>
            </a:r>
            <a:r>
              <a:rPr lang="en-GB" sz="2800" b="1" dirty="0" smtClean="0">
                <a:solidFill>
                  <a:srgbClr val="FF0000"/>
                </a:solidFill>
                <a:latin typeface="Segoe Print" panose="02000600000000000000" pitchFamily="2" charset="0"/>
              </a:rPr>
              <a:t>“</a:t>
            </a:r>
            <a:r>
              <a:rPr lang="en-US" sz="2800" b="1" dirty="0">
                <a:solidFill>
                  <a:srgbClr val="FF0000"/>
                </a:solidFill>
                <a:latin typeface="Segoe Print" panose="02000600000000000000" pitchFamily="2" charset="0"/>
              </a:rPr>
              <a:t>Whoever controls the media, controls the mind.” </a:t>
            </a:r>
            <a:endParaRPr lang="en-US" sz="2800" b="1" dirty="0" smtClean="0">
              <a:solidFill>
                <a:srgbClr val="FF0000"/>
              </a:solidFill>
              <a:latin typeface="Segoe Print" panose="02000600000000000000" pitchFamily="2" charset="0"/>
            </a:endParaRPr>
          </a:p>
          <a:p>
            <a:pPr marL="0" indent="0">
              <a:buNone/>
            </a:pPr>
            <a:r>
              <a:rPr lang="en-GB" sz="2400" b="1" dirty="0"/>
              <a:t> </a:t>
            </a:r>
            <a:r>
              <a:rPr lang="en-GB" sz="1800" dirty="0" smtClean="0"/>
              <a:t>-Jim Morrison. 20</a:t>
            </a:r>
            <a:r>
              <a:rPr lang="en-GB" sz="1800" baseline="30000" dirty="0" smtClean="0"/>
              <a:t>th</a:t>
            </a:r>
            <a:r>
              <a:rPr lang="en-GB" sz="1800" dirty="0" smtClean="0"/>
              <a:t> century American singer and poet from the band </a:t>
            </a:r>
            <a:r>
              <a:rPr lang="en-GB" sz="1800" i="1" dirty="0" smtClean="0"/>
              <a:t>The Doors</a:t>
            </a:r>
            <a:r>
              <a:rPr lang="en-GB" sz="1800" dirty="0" smtClean="0"/>
              <a:t>. </a:t>
            </a:r>
            <a:r>
              <a:rPr lang="en-GB" sz="2000" dirty="0"/>
              <a:t> 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949145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Other quotations by </a:t>
            </a:r>
            <a:r>
              <a:rPr lang="en-US" dirty="0" smtClean="0"/>
              <a:t>Jim Morrison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GB" sz="2800" dirty="0" smtClean="0"/>
              <a:t> </a:t>
            </a:r>
            <a:r>
              <a:rPr lang="en-GB" sz="2800" b="1" dirty="0" smtClean="0">
                <a:solidFill>
                  <a:srgbClr val="FF0000"/>
                </a:solidFill>
                <a:latin typeface="Segoe Print" panose="02000600000000000000" pitchFamily="2" charset="0"/>
              </a:rPr>
              <a:t>“</a:t>
            </a:r>
            <a:r>
              <a:rPr lang="en-US" sz="2800" b="1" dirty="0">
                <a:solidFill>
                  <a:srgbClr val="FF0000"/>
                </a:solidFill>
                <a:latin typeface="Segoe Print" panose="02000600000000000000" pitchFamily="2" charset="0"/>
              </a:rPr>
              <a:t>A friend is someone who gives you total freedom to be yourself</a:t>
            </a:r>
            <a:r>
              <a:rPr lang="en-US" sz="2800" b="1" dirty="0" smtClean="0">
                <a:solidFill>
                  <a:srgbClr val="FF0000"/>
                </a:solidFill>
                <a:latin typeface="Segoe Print" panose="02000600000000000000" pitchFamily="2" charset="0"/>
              </a:rPr>
              <a:t>.”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49145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Other quotations by </a:t>
            </a:r>
            <a:r>
              <a:rPr lang="en-US" dirty="0" smtClean="0"/>
              <a:t>Jim Morrison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GB" sz="2800" dirty="0" smtClean="0"/>
              <a:t> </a:t>
            </a:r>
            <a:r>
              <a:rPr lang="en-GB" sz="2800" b="1" dirty="0" smtClean="0">
                <a:solidFill>
                  <a:srgbClr val="FF0000"/>
                </a:solidFill>
                <a:latin typeface="Segoe Print" panose="02000600000000000000" pitchFamily="2" charset="0"/>
              </a:rPr>
              <a:t>“</a:t>
            </a:r>
            <a:r>
              <a:rPr lang="en-US" sz="2800" b="1" dirty="0">
                <a:solidFill>
                  <a:srgbClr val="FF0000"/>
                </a:solidFill>
                <a:latin typeface="Segoe Print" panose="02000600000000000000" pitchFamily="2" charset="0"/>
              </a:rPr>
              <a:t>People fear death even more than pain. It's strange that they fear death. Life hurts a lot more than death. At the point of death, the pain is over. Yeah, I guess it is a friend</a:t>
            </a:r>
            <a:r>
              <a:rPr lang="en-US" sz="2800" b="1" dirty="0" smtClean="0">
                <a:solidFill>
                  <a:srgbClr val="FF0000"/>
                </a:solidFill>
                <a:latin typeface="Segoe Print" panose="02000600000000000000" pitchFamily="2" charset="0"/>
              </a:rPr>
              <a:t>...”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76929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Other quotations by </a:t>
            </a:r>
            <a:r>
              <a:rPr lang="en-US" dirty="0" smtClean="0"/>
              <a:t>Jim Morrison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GB" sz="2800" dirty="0" smtClean="0"/>
              <a:t> </a:t>
            </a:r>
            <a:r>
              <a:rPr lang="en-GB" sz="2800" b="1" dirty="0" smtClean="0">
                <a:solidFill>
                  <a:srgbClr val="FF0000"/>
                </a:solidFill>
                <a:latin typeface="Segoe Print" panose="02000600000000000000" pitchFamily="2" charset="0"/>
              </a:rPr>
              <a:t>“</a:t>
            </a:r>
            <a:r>
              <a:rPr lang="en-US" sz="2800" b="1" dirty="0">
                <a:solidFill>
                  <a:srgbClr val="FF0000"/>
                </a:solidFill>
                <a:latin typeface="Segoe Print" panose="02000600000000000000" pitchFamily="2" charset="0"/>
              </a:rPr>
              <a:t>Expose yourself to your deepest fear; after that, fear has no power, and the fear of freedom shrinks and vanishes. You are free</a:t>
            </a:r>
            <a:r>
              <a:rPr lang="en-US" sz="2800" b="1" dirty="0" smtClean="0">
                <a:solidFill>
                  <a:srgbClr val="FF0000"/>
                </a:solidFill>
                <a:latin typeface="Segoe Print" panose="02000600000000000000" pitchFamily="2" charset="0"/>
              </a:rPr>
              <a:t>.”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202501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Other quotations by </a:t>
            </a:r>
            <a:r>
              <a:rPr lang="en-US" dirty="0" smtClean="0"/>
              <a:t>Jim Morrison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GB" sz="2800" dirty="0" smtClean="0"/>
              <a:t> </a:t>
            </a:r>
            <a:r>
              <a:rPr lang="en-GB" sz="2800" b="1" dirty="0" smtClean="0">
                <a:solidFill>
                  <a:srgbClr val="FF0000"/>
                </a:solidFill>
                <a:latin typeface="Segoe Print" panose="02000600000000000000" pitchFamily="2" charset="0"/>
              </a:rPr>
              <a:t>“</a:t>
            </a:r>
            <a:r>
              <a:rPr lang="en-US" sz="2800" b="1" dirty="0" smtClean="0">
                <a:solidFill>
                  <a:srgbClr val="FF0000"/>
                </a:solidFill>
                <a:latin typeface="Segoe Print" panose="02000600000000000000" pitchFamily="2" charset="0"/>
              </a:rPr>
              <a:t>I </a:t>
            </a:r>
            <a:r>
              <a:rPr lang="en-US" sz="2800" b="1" dirty="0">
                <a:solidFill>
                  <a:srgbClr val="FF0000"/>
                </a:solidFill>
                <a:latin typeface="Segoe Print" panose="02000600000000000000" pitchFamily="2" charset="0"/>
              </a:rPr>
              <a:t>can envision one person with a lot of machines - tapes, electronic set ups - singing and speaking, and using a lot of machines</a:t>
            </a:r>
            <a:r>
              <a:rPr lang="en-US" sz="2800" b="1" dirty="0" smtClean="0">
                <a:solidFill>
                  <a:srgbClr val="FF0000"/>
                </a:solidFill>
                <a:latin typeface="Segoe Print" panose="02000600000000000000" pitchFamily="2" charset="0"/>
              </a:rPr>
              <a:t>.” </a:t>
            </a:r>
          </a:p>
          <a:p>
            <a:pPr marL="0" indent="0">
              <a:buNone/>
            </a:pPr>
            <a:endParaRPr lang="en-US" sz="2800" b="1" dirty="0" smtClean="0">
              <a:solidFill>
                <a:srgbClr val="FF0000"/>
              </a:solidFill>
              <a:latin typeface="Segoe Print" panose="02000600000000000000" pitchFamily="2" charset="0"/>
            </a:endParaRPr>
          </a:p>
          <a:p>
            <a:pPr marL="0" indent="0">
              <a:buNone/>
            </a:pPr>
            <a:r>
              <a:rPr lang="en-US" sz="2400" dirty="0" smtClean="0"/>
              <a:t>-He said this in the 1960s when talking about the future of music (long before the DJ ever came to fruition)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1864158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indent="0"/>
            <a:r>
              <a:rPr lang="en-US" dirty="0" smtClean="0"/>
              <a:t>Further reference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2400" dirty="0" smtClean="0">
              <a:hlinkClick r:id="rId2"/>
            </a:endParaRPr>
          </a:p>
          <a:p>
            <a:pPr marL="0" indent="0">
              <a:buNone/>
            </a:pPr>
            <a:endParaRPr lang="en-US" sz="2400" dirty="0">
              <a:hlinkClick r:id="rId2"/>
            </a:endParaRPr>
          </a:p>
          <a:p>
            <a:pPr marL="0" indent="0">
              <a:buNone/>
            </a:pPr>
            <a:r>
              <a:rPr lang="en-US" sz="2200" dirty="0">
                <a:hlinkClick r:id="rId3"/>
              </a:rPr>
              <a:t>http://</a:t>
            </a:r>
            <a:r>
              <a:rPr lang="en-US" sz="2200" dirty="0" smtClean="0">
                <a:hlinkClick r:id="rId3"/>
              </a:rPr>
              <a:t>www.brainyquote.com/quotes/authors/j/jim_morrison.html</a:t>
            </a:r>
            <a:endParaRPr lang="en-US" sz="2200" dirty="0" smtClean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296220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607</TotalTime>
  <Words>32</Words>
  <Application>Microsoft Office PowerPoint</Application>
  <PresentationFormat>On-screen Show (4:3)</PresentationFormat>
  <Paragraphs>26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Segoe Print</vt:lpstr>
      <vt:lpstr>Office Theme</vt:lpstr>
      <vt:lpstr>Famous Sentence of the day</vt:lpstr>
      <vt:lpstr>PowerPoint Presentation</vt:lpstr>
      <vt:lpstr>Other quotations by Jim Morrison</vt:lpstr>
      <vt:lpstr>Other quotations by Jim Morrison</vt:lpstr>
      <vt:lpstr>Other quotations by Jim Morrison</vt:lpstr>
      <vt:lpstr>Other quotations by Jim Morrison</vt:lpstr>
      <vt:lpstr>Further reference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Wind-Up Bird Chronicle</dc:title>
  <dc:creator>Image 17</dc:creator>
  <cp:lastModifiedBy>Image 17</cp:lastModifiedBy>
  <cp:revision>75</cp:revision>
  <dcterms:created xsi:type="dcterms:W3CDTF">2012-04-16T03:40:06Z</dcterms:created>
  <dcterms:modified xsi:type="dcterms:W3CDTF">2014-02-17T05:44:52Z</dcterms:modified>
</cp:coreProperties>
</file>