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82" r:id="rId4"/>
    <p:sldId id="287" r:id="rId5"/>
    <p:sldId id="291" r:id="rId6"/>
    <p:sldId id="289" r:id="rId7"/>
    <p:sldId id="288" r:id="rId8"/>
    <p:sldId id="292" r:id="rId9"/>
    <p:sldId id="290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7" autoAdjust="0"/>
    <p:restoredTop sz="94660"/>
  </p:normalViewPr>
  <p:slideViewPr>
    <p:cSldViewPr>
      <p:cViewPr varScale="1">
        <p:scale>
          <a:sx n="56" d="100"/>
          <a:sy n="56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n%C3%A9_Descartes" TargetMode="External"/><Relationship Id="rId2" Type="http://schemas.openxmlformats.org/officeDocument/2006/relationships/hyperlink" Target="http://www.quotationspage.com/quotes/Samuel_Johns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rainyquote.com/quotes/authors/r/rene_descarte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Quotation of </a:t>
            </a:r>
            <a:r>
              <a:rPr lang="en-US" dirty="0" smtClean="0"/>
              <a:t>the day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 smtClean="0"/>
              <a:t>Further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hlinkClick r:id="rId2"/>
            </a:endParaRPr>
          </a:p>
          <a:p>
            <a:pPr marL="0" indent="0">
              <a:buNone/>
            </a:pPr>
            <a:endParaRPr lang="en-US" sz="2400" dirty="0">
              <a:hlinkClick r:id="rId2"/>
            </a:endParaRP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en.wikipedia.org/wiki/Ren%C3%A9_Descartes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www.brainyquote.com/quotes/authors/r/rene_descartes.html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9622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Cogito 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ergo 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sum. I think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, therefore I am.</a:t>
            </a:r>
            <a:r>
              <a:rPr lang="en-GB" sz="2400" b="1" dirty="0" smtClean="0"/>
              <a:t> 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-René Descartes, 16</a:t>
            </a:r>
            <a:r>
              <a:rPr lang="en-GB" sz="1800" baseline="30000" dirty="0" smtClean="0"/>
              <a:t>th </a:t>
            </a:r>
            <a:r>
              <a:rPr lang="en-GB" sz="1800" dirty="0" smtClean="0"/>
              <a:t>/ 17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century French philosopher </a:t>
            </a:r>
            <a:endParaRPr lang="en-US" sz="1800" dirty="0" smtClean="0"/>
          </a:p>
          <a:p>
            <a:pPr marL="0" indent="0">
              <a:buNone/>
            </a:pPr>
            <a:r>
              <a:rPr lang="en-GB" sz="2000" dirty="0"/>
              <a:t>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quotations by </a:t>
            </a:r>
            <a:r>
              <a:rPr lang="en-GB" dirty="0"/>
              <a:t>René Descartes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“An optimist may see a light where there is none, but why must the pessimist always run to blow it out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?”</a:t>
            </a:r>
            <a:endParaRPr lang="en-US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96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quotations by </a:t>
            </a:r>
            <a:r>
              <a:rPr lang="en-GB" dirty="0"/>
              <a:t>René Descartes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“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I am accustomed to sleep and in my dreams to imagine the same things that lunatics imagine when awake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."</a:t>
            </a:r>
            <a:endParaRPr lang="en-US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2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quotations by </a:t>
            </a:r>
            <a:r>
              <a:rPr lang="en-GB" dirty="0"/>
              <a:t>René Descartes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b="1" dirty="0" smtClean="0"/>
              <a:t> 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“</a:t>
            </a:r>
            <a:r>
              <a:rPr lang="en-US" sz="2800" b="1" dirty="0" smtClean="0">
                <a:solidFill>
                  <a:srgbClr val="FF0000"/>
                </a:solidFill>
                <a:latin typeface="Segoe Print"/>
              </a:rPr>
              <a:t>The senses deceive from time to time, and it is prudent never to trust wholly those who have deceived us even once."</a:t>
            </a:r>
            <a:endParaRPr lang="en-US" sz="2800" b="1" dirty="0">
              <a:solidFill>
                <a:srgbClr val="FF0000"/>
              </a:solidFill>
              <a:latin typeface="Segoe Print"/>
            </a:endParaRPr>
          </a:p>
        </p:txBody>
      </p:sp>
    </p:spTree>
    <p:extLst>
      <p:ext uri="{BB962C8B-B14F-4D97-AF65-F5344CB8AC3E}">
        <p14:creationId xmlns:p14="http://schemas.microsoft.com/office/powerpoint/2010/main" val="19702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quotations by </a:t>
            </a:r>
            <a:r>
              <a:rPr lang="en-GB" dirty="0"/>
              <a:t>René Descartes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“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It is not enough to have a good mind; the main thing is to use it well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.”</a:t>
            </a:r>
            <a:endParaRPr lang="en-US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66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quotations by </a:t>
            </a:r>
            <a:r>
              <a:rPr lang="en-GB" dirty="0"/>
              <a:t>René Descartes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“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The reading of all good books is like a conversation with the finest minds of past centuries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.”</a:t>
            </a:r>
            <a:endParaRPr lang="en-US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68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quotations by </a:t>
            </a:r>
            <a:r>
              <a:rPr lang="en-GB" dirty="0"/>
              <a:t>René Descartes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“</a:t>
            </a:r>
            <a:r>
              <a:rPr lang="en-US" sz="2800" b="1" dirty="0" smtClean="0">
                <a:solidFill>
                  <a:srgbClr val="FF0000"/>
                </a:solidFill>
                <a:latin typeface="Segoe Print"/>
              </a:rPr>
              <a:t>Travelling is almost like talking with those of other centuries.”</a:t>
            </a:r>
            <a:endParaRPr lang="en-US" sz="2800" b="1" dirty="0">
              <a:solidFill>
                <a:srgbClr val="FF0000"/>
              </a:solidFill>
              <a:latin typeface="Segoe Print"/>
            </a:endParaRPr>
          </a:p>
        </p:txBody>
      </p:sp>
    </p:spTree>
    <p:extLst>
      <p:ext uri="{BB962C8B-B14F-4D97-AF65-F5344CB8AC3E}">
        <p14:creationId xmlns:p14="http://schemas.microsoft.com/office/powerpoint/2010/main" val="239868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quotations by </a:t>
            </a:r>
            <a:r>
              <a:rPr lang="en-GB" dirty="0"/>
              <a:t>René Descartes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“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I foresee a day in the future when cow-pad-</a:t>
            </a:r>
            <a:r>
              <a:rPr lang="en-US" sz="2800" b="1" dirty="0" err="1">
                <a:solidFill>
                  <a:srgbClr val="FF0000"/>
                </a:solidFill>
                <a:latin typeface="Segoe Print" panose="02000600000000000000" pitchFamily="2" charset="0"/>
              </a:rPr>
              <a:t>gai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 is eaten on every street corner in 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Bangkok”</a:t>
            </a:r>
            <a:endParaRPr lang="en-US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30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49</Words>
  <Application>Microsoft Office PowerPoint</Application>
  <PresentationFormat>On-screen Show (4:3)</PresentationFormat>
  <Paragraphs>45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Segoe Print</vt:lpstr>
      <vt:lpstr>Office Theme</vt:lpstr>
      <vt:lpstr>Quotation of the day</vt:lpstr>
      <vt:lpstr>PowerPoint Presentation</vt:lpstr>
      <vt:lpstr>Other quotations by René Descartes</vt:lpstr>
      <vt:lpstr>Other quotations by René Descartes</vt:lpstr>
      <vt:lpstr>Other quotations by René Descartes</vt:lpstr>
      <vt:lpstr>Other quotations by René Descartes</vt:lpstr>
      <vt:lpstr>Other quotations by René Descartes</vt:lpstr>
      <vt:lpstr>Other quotations by René Descartes</vt:lpstr>
      <vt:lpstr>Other quotations by René Descartes</vt:lpstr>
      <vt:lpstr>Further 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Image 17</cp:lastModifiedBy>
  <cp:revision>81</cp:revision>
  <dcterms:created xsi:type="dcterms:W3CDTF">2012-04-16T03:40:06Z</dcterms:created>
  <dcterms:modified xsi:type="dcterms:W3CDTF">2014-03-03T03:25:48Z</dcterms:modified>
</cp:coreProperties>
</file>