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82" r:id="rId4"/>
    <p:sldId id="287" r:id="rId5"/>
    <p:sldId id="288" r:id="rId6"/>
    <p:sldId id="290" r:id="rId7"/>
    <p:sldId id="289" r:id="rId8"/>
    <p:sldId id="285" r:id="rId9"/>
    <p:sldId id="284" r:id="rId10"/>
    <p:sldId id="283" r:id="rId11"/>
    <p:sldId id="286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7" autoAdjust="0"/>
    <p:restoredTop sz="94660"/>
  </p:normalViewPr>
  <p:slideViewPr>
    <p:cSldViewPr>
      <p:cViewPr varScale="1">
        <p:scale>
          <a:sx n="56" d="100"/>
          <a:sy n="56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authors/b/bill_hicks.html" TargetMode="External"/><Relationship Id="rId2" Type="http://schemas.openxmlformats.org/officeDocument/2006/relationships/hyperlink" Target="http://www.quotationspage.com/quotes/Samuel_Johns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graph.co.uk/culture/comedy/8959372/Bill-Hicks-quotes-10-of-the-bes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Quotation of </a:t>
            </a:r>
            <a:r>
              <a:rPr lang="en-US" dirty="0" smtClean="0"/>
              <a:t>the 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Children are smarter than any of us. Know how I know that? I don't know one child with a full time job and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children.”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017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Watching television is like taking black spray paint to your third eye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8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Further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hlinkClick r:id="rId2"/>
            </a:endParaRPr>
          </a:p>
          <a:p>
            <a:pPr marL="0" indent="0">
              <a:buNone/>
            </a:pPr>
            <a:r>
              <a:rPr lang="en-GB" sz="2400" dirty="0" smtClean="0"/>
              <a:t>Download </a:t>
            </a:r>
            <a:r>
              <a:rPr lang="en-GB" sz="2400" dirty="0"/>
              <a:t>‘Bill Hicks-Revelations’ </a:t>
            </a:r>
            <a:endParaRPr lang="en-US" sz="2400" dirty="0"/>
          </a:p>
          <a:p>
            <a:pPr marL="0" indent="0">
              <a:buNone/>
            </a:pPr>
            <a:endParaRPr lang="en-US" sz="2400" dirty="0">
              <a:hlinkClick r:id="rId2"/>
            </a:endParaRP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www.brainyquote.com/quotes/authors/b/bill_hicks.html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www.telegraph.co.uk/culture/comedy/8959372/Bill-Hicks-quotes-10-of-the-best.html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62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GB" b="1" dirty="0" smtClean="0"/>
          </a:p>
          <a:p>
            <a:pPr marL="0" indent="0" algn="ctr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The world is like a ride in an amusement park, and when you choose to go on it you think it's real because that's how powerful our minds are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 </a:t>
            </a:r>
            <a:r>
              <a:rPr lang="en-GB" sz="2400" b="1" dirty="0"/>
              <a:t> </a:t>
            </a:r>
            <a:endParaRPr lang="en-GB" sz="2400" b="1" dirty="0" smtClean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-</a:t>
            </a:r>
            <a:r>
              <a:rPr lang="en-GB" sz="1800" dirty="0"/>
              <a:t>Bill Hicks. 20</a:t>
            </a:r>
            <a:r>
              <a:rPr lang="en-GB" sz="1800" baseline="30000" dirty="0"/>
              <a:t>th</a:t>
            </a:r>
            <a:r>
              <a:rPr lang="en-GB" sz="1800" dirty="0"/>
              <a:t> century. American philosopher and comedian.</a:t>
            </a:r>
            <a:endParaRPr lang="en-US" sz="1800" dirty="0"/>
          </a:p>
          <a:p>
            <a:pPr marL="0" indent="0">
              <a:buNone/>
            </a:pPr>
            <a:r>
              <a:rPr lang="en-GB" sz="2000" dirty="0"/>
              <a:t>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They proved that if you quit smoking, it will prolong your life. What they haven't proved is that a prolonged life is a good thing. I haven't seen the stats on that yet.”</a:t>
            </a: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96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“There is no such thing as death; life is only a dream, and we are the imagination of ourselves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  <a:p>
            <a:pPr marL="0" indent="0">
              <a:buNone/>
            </a:pP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24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“When two or more people agree on an issue, I form on the other side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1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“The best kind of comedy to me is when you make people laugh at things they've never laughed at, and also take a light into the darkened corners of people's minds, exposing them to the light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88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“People in the U.K. share my bemusement with the United States that America doesn't share with itself. They have a sense of irony, which America doesn't have, seeing as it's being run by fundamentalists who take things literally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5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We all pay for life with death, so everything in between should be free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.”</a:t>
            </a:r>
            <a:endParaRPr lang="en-US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7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quotations by </a:t>
            </a:r>
            <a:r>
              <a:rPr lang="en-US" dirty="0" smtClean="0"/>
              <a:t>Bill Hicks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GB" sz="2800" dirty="0" smtClean="0"/>
              <a:t> </a:t>
            </a:r>
            <a:r>
              <a:rPr lang="en-GB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“</a:t>
            </a:r>
            <a:r>
              <a:rPr lang="en-US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It's always funny until someone gets hurt. Then it's just </a:t>
            </a:r>
            <a:r>
              <a:rPr lang="en-US" sz="2800" b="1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hilarious.”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64</Words>
  <Application>Microsoft Office PowerPoint</Application>
  <PresentationFormat>On-screen Show (4:3)</PresentationFormat>
  <Paragraphs>53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Segoe Print</vt:lpstr>
      <vt:lpstr>Office Theme</vt:lpstr>
      <vt:lpstr>Quotation of the day</vt:lpstr>
      <vt:lpstr>PowerPoint Presentation</vt:lpstr>
      <vt:lpstr>Other quotations by Bill Hicks</vt:lpstr>
      <vt:lpstr>Other quotations by Bill Hicks</vt:lpstr>
      <vt:lpstr>Other quotations by Bill Hicks</vt:lpstr>
      <vt:lpstr>Other quotations by Bill Hicks</vt:lpstr>
      <vt:lpstr>Other quotations by Bill Hicks</vt:lpstr>
      <vt:lpstr>Other quotations by Bill Hicks</vt:lpstr>
      <vt:lpstr>Other quotations by Bill Hicks</vt:lpstr>
      <vt:lpstr>Other quotations by Bill Hicks</vt:lpstr>
      <vt:lpstr>Other quotations by Bill Hicks</vt:lpstr>
      <vt:lpstr>Further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Image 17</cp:lastModifiedBy>
  <cp:revision>79</cp:revision>
  <dcterms:created xsi:type="dcterms:W3CDTF">2012-04-16T03:40:06Z</dcterms:created>
  <dcterms:modified xsi:type="dcterms:W3CDTF">2014-03-03T03:25:58Z</dcterms:modified>
</cp:coreProperties>
</file>