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</a:t>
            </a:r>
            <a:r>
              <a:rPr lang="en-US" sz="4000" dirty="0"/>
              <a:t>8</a:t>
            </a:r>
            <a:r>
              <a:rPr lang="en-US" sz="4000" dirty="0" smtClean="0"/>
              <a:t> – </a:t>
            </a:r>
            <a:r>
              <a:rPr lang="en-US" sz="4000" i="1" dirty="0" smtClean="0"/>
              <a:t>Nakata Intelligence Report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CD3 </a:t>
            </a:r>
            <a:r>
              <a:rPr lang="en-US" smtClean="0"/>
              <a:t>Tracks 1-4</a:t>
            </a:r>
            <a:endParaRPr lang="en-US" dirty="0" smtClean="0"/>
          </a:p>
          <a:p>
            <a:r>
              <a:rPr lang="en-US" dirty="0" smtClean="0"/>
              <a:t>To page 63?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Kafka On The Shore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Who is being interviewed and what is his position? 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</a:t>
            </a:r>
            <a:r>
              <a:rPr lang="en-GB" dirty="0" smtClean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What is the difference between a memory loss and a “</a:t>
            </a:r>
            <a:r>
              <a:rPr lang="en-US" sz="4400" i="1" dirty="0" smtClean="0"/>
              <a:t>memory lack</a:t>
            </a:r>
            <a:r>
              <a:rPr lang="en-US" sz="4400" dirty="0" smtClean="0"/>
              <a:t>” ?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</a:t>
            </a:r>
            <a:r>
              <a:rPr lang="en-GB" dirty="0" smtClean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What conclusion did they come to about what happened?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</a:t>
            </a:r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What was the only difference between this event and other similar ones? 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</a:t>
            </a:r>
            <a:r>
              <a:rPr lang="en-GB" dirty="0" smtClean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What finally happened to Nakata? 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</a:t>
            </a:r>
            <a:r>
              <a:rPr lang="en-GB" dirty="0" smtClean="0">
                <a:solidFill>
                  <a:srgbClr val="FF0000"/>
                </a:solidFill>
              </a:rPr>
              <a:t>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	What was the idea put forward to explain where Nakata was when he was unconscious? 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30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8 – Nakata Intelligence Report</vt:lpstr>
      <vt:lpstr>Question 1</vt:lpstr>
      <vt:lpstr>Question 2</vt:lpstr>
      <vt:lpstr>Question 3</vt:lpstr>
      <vt:lpstr>Question 4</vt:lpstr>
      <vt:lpstr>Question 5</vt:lpstr>
      <vt:lpstr>Question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85</cp:revision>
  <dcterms:created xsi:type="dcterms:W3CDTF">2012-04-16T03:40:06Z</dcterms:created>
  <dcterms:modified xsi:type="dcterms:W3CDTF">2015-05-14T06:56:46Z</dcterms:modified>
</cp:coreProperties>
</file>