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68" autoAdjust="0"/>
    <p:restoredTop sz="94660"/>
  </p:normalViewPr>
  <p:slideViewPr>
    <p:cSldViewPr>
      <p:cViewPr varScale="1">
        <p:scale>
          <a:sx n="68" d="100"/>
          <a:sy n="68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22/05/2015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Chapter 18 </a:t>
            </a:r>
            <a:r>
              <a:rPr lang="en-US" sz="4000" dirty="0" smtClean="0"/>
              <a:t>–</a:t>
            </a:r>
            <a:r>
              <a:rPr lang="en-US" sz="3200" dirty="0" smtClean="0"/>
              <a:t>Nakata in the Police Station</a:t>
            </a:r>
            <a:endParaRPr lang="en-GB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CD6 Tracks </a:t>
            </a:r>
            <a:r>
              <a:rPr lang="en-US" dirty="0" smtClean="0"/>
              <a:t>7-10</a:t>
            </a: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57402" y="4766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Kafka On The Shore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1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What is Nakata doing when he wakes up?</a:t>
            </a: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2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What is different about Nakata’s abilities?</a:t>
            </a: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1754587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What does Nakata do after returning </a:t>
            </a:r>
            <a:r>
              <a:rPr lang="en-US" sz="4400" dirty="0" err="1" smtClean="0"/>
              <a:t>Goma</a:t>
            </a:r>
            <a:r>
              <a:rPr lang="en-US" sz="4400" dirty="0" smtClean="0"/>
              <a:t> to the </a:t>
            </a:r>
            <a:r>
              <a:rPr lang="en-US" sz="4400" dirty="0" err="1" smtClean="0"/>
              <a:t>Koizumis</a:t>
            </a:r>
            <a:r>
              <a:rPr lang="en-US" sz="4400" dirty="0" smtClean="0"/>
              <a:t>?</a:t>
            </a: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1754587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4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What does the policeman think?</a:t>
            </a: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1754587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5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What strange thing does Nakata warn the policeman about? </a:t>
            </a: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1754587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6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What happened the next day?</a:t>
            </a: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1754587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7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What does the policeman do? </a:t>
            </a: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1754587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8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What do the policemen discover soon after? </a:t>
            </a: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1754587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95</Words>
  <Application>Microsoft Office PowerPoint</Application>
  <PresentationFormat>On-screen Show (4:3)</PresentationFormat>
  <Paragraphs>20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Chapter 18 –Nakata in the Police Station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tcb</cp:lastModifiedBy>
  <cp:revision>109</cp:revision>
  <dcterms:created xsi:type="dcterms:W3CDTF">2012-04-16T03:40:06Z</dcterms:created>
  <dcterms:modified xsi:type="dcterms:W3CDTF">2015-05-22T16:07:18Z</dcterms:modified>
</cp:coreProperties>
</file>