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84" autoAdjust="0"/>
    <p:restoredTop sz="94660"/>
  </p:normalViewPr>
  <p:slideViewPr>
    <p:cSldViewPr>
      <p:cViewPr varScale="1">
        <p:scale>
          <a:sx n="68" d="100"/>
          <a:sy n="68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17 – Kafka in the Cabin</a:t>
            </a:r>
            <a:endParaRPr lang="en-GB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CD6 Tracks 1-6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7402" y="4766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Kafka On The Shore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9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At what point did she return? 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10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is the final thing we learn about Miss Saeki? 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How does Kafka seem at the start of the chapter?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is Kafka doing when </a:t>
            </a:r>
            <a:r>
              <a:rPr lang="en-US" sz="4400" dirty="0" err="1" smtClean="0"/>
              <a:t>Oshima</a:t>
            </a:r>
            <a:r>
              <a:rPr lang="en-US" sz="4400" dirty="0" smtClean="0"/>
              <a:t> arrives?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Which Greek Myth do they talk about in the car back?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does </a:t>
            </a:r>
            <a:r>
              <a:rPr lang="en-US" sz="4400" dirty="0" err="1" smtClean="0"/>
              <a:t>Oshima</a:t>
            </a:r>
            <a:r>
              <a:rPr lang="en-US" sz="4400" dirty="0" smtClean="0"/>
              <a:t> say about Miss Saeki?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did Miss Saeki do when she was 19? 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6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was the name of the song she wrote?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7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happened to Miss Saeki’s boyfriend? 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Question 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How did she react? </a:t>
            </a: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75458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124</Words>
  <Application>Microsoft Office PowerPoint</Application>
  <PresentationFormat>On-screen Show (4:3)</PresentationFormat>
  <Paragraphs>24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17 – Kafka in the Cabin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tcb</cp:lastModifiedBy>
  <cp:revision>107</cp:revision>
  <dcterms:created xsi:type="dcterms:W3CDTF">2012-04-16T03:40:06Z</dcterms:created>
  <dcterms:modified xsi:type="dcterms:W3CDTF">2015-05-22T15:40:29Z</dcterms:modified>
</cp:coreProperties>
</file>