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The Boy Named Crow + Chapter 1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CD1 Tracks 1-5 </a:t>
            </a:r>
          </a:p>
          <a:p>
            <a:r>
              <a:rPr lang="en-US" smtClean="0"/>
              <a:t>Page 1-11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Kafka On The Shore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Who is the main character in this story so far?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 you think “</a:t>
            </a:r>
            <a:r>
              <a:rPr lang="en-US" sz="4400" i="1" dirty="0" smtClean="0">
                <a:solidFill>
                  <a:srgbClr val="00B050"/>
                </a:solidFill>
              </a:rPr>
              <a:t>the boy named crow</a:t>
            </a:r>
            <a:r>
              <a:rPr lang="en-US" sz="4400" dirty="0" smtClean="0"/>
              <a:t>” is?     Why?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332569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i="1" dirty="0" smtClean="0"/>
              <a:t>“</a:t>
            </a:r>
            <a:r>
              <a:rPr lang="en-US" sz="4400" i="1" dirty="0" smtClean="0">
                <a:solidFill>
                  <a:srgbClr val="00B050"/>
                </a:solidFill>
              </a:rPr>
              <a:t>And </a:t>
            </a:r>
            <a:r>
              <a:rPr lang="en-US" sz="4400" i="1" dirty="0">
                <a:solidFill>
                  <a:srgbClr val="00B050"/>
                </a:solidFill>
              </a:rPr>
              <a:t>you really will have to make it through that violent, metaphysical,</a:t>
            </a:r>
            <a:br>
              <a:rPr lang="en-US" sz="4400" i="1" dirty="0">
                <a:solidFill>
                  <a:srgbClr val="00B050"/>
                </a:solidFill>
              </a:rPr>
            </a:br>
            <a:r>
              <a:rPr lang="en-US" sz="4400" i="1" dirty="0">
                <a:solidFill>
                  <a:srgbClr val="00B050"/>
                </a:solidFill>
              </a:rPr>
              <a:t>symbolic storm</a:t>
            </a:r>
            <a:r>
              <a:rPr lang="en-US" sz="4400" i="1" dirty="0" smtClean="0"/>
              <a:t>.” </a:t>
            </a:r>
            <a:r>
              <a:rPr lang="en-US" sz="4400" i="1" dirty="0" smtClean="0"/>
              <a:t>–p4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What does </a:t>
            </a:r>
            <a:r>
              <a:rPr lang="en-US" sz="4400" i="1" dirty="0" smtClean="0"/>
              <a:t>metaphysical</a:t>
            </a:r>
            <a:r>
              <a:rPr lang="en-US" sz="4400" dirty="0" smtClean="0"/>
              <a:t> mean? Use a dictionary</a:t>
            </a:r>
            <a:r>
              <a:rPr lang="en-US" sz="4400" dirty="0"/>
              <a:t/>
            </a:r>
            <a:br>
              <a:rPr lang="en-US" sz="4400" dirty="0"/>
            </a:b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73274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 you think is the significance of Kafka being 15 years old when he decides to run away?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i="1" dirty="0" smtClean="0"/>
              <a:t>“</a:t>
            </a:r>
            <a:r>
              <a:rPr lang="en-US" sz="4400" i="1" dirty="0" smtClean="0">
                <a:solidFill>
                  <a:srgbClr val="00B050"/>
                </a:solidFill>
              </a:rPr>
              <a:t>Your </a:t>
            </a:r>
            <a:r>
              <a:rPr lang="en-US" sz="4400" i="1" dirty="0">
                <a:solidFill>
                  <a:srgbClr val="00B050"/>
                </a:solidFill>
              </a:rPr>
              <a:t>heart is like a great river after a long spell of rain, spilling over </a:t>
            </a:r>
            <a:r>
              <a:rPr lang="en-US" sz="4400" i="1" dirty="0" smtClean="0">
                <a:solidFill>
                  <a:srgbClr val="00B050"/>
                </a:solidFill>
              </a:rPr>
              <a:t>its banks</a:t>
            </a:r>
            <a:r>
              <a:rPr lang="en-US" sz="4400" i="1" dirty="0" smtClean="0"/>
              <a:t>.” </a:t>
            </a:r>
            <a:r>
              <a:rPr lang="en-US" sz="4400" i="1" dirty="0" smtClean="0"/>
              <a:t>–</a:t>
            </a:r>
            <a:r>
              <a:rPr lang="en-US" sz="4400" dirty="0" smtClean="0"/>
              <a:t>p9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What do you think this means? Can you explain it in your own simple words?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Where does Kafka decide to go and how?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How would you describe the opening chapter of this book?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Think of 3 adjectives to describe it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140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Boy Named Crow + Chapter 1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tcb</cp:lastModifiedBy>
  <cp:revision>95</cp:revision>
  <dcterms:created xsi:type="dcterms:W3CDTF">2012-04-16T03:40:06Z</dcterms:created>
  <dcterms:modified xsi:type="dcterms:W3CDTF">2015-05-11T07:23:44Z</dcterms:modified>
</cp:coreProperties>
</file>