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BA138-F4D1-44F7-BA0D-823CDE4224D8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C90CF-7515-4D46-82E4-F7427E10F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6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C90CF-7515-4D46-82E4-F7427E10F6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6507-3071-4991-8815-AE92149C5F86}" type="datetimeFigureOut">
              <a:rPr lang="en-GB" smtClean="0"/>
              <a:t>12/07/2012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B671-8580-4E9C-B312-2C472DF6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Argumentative Writing v Discursive 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Key Facts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1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g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Discursive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8"/>
            <a:r>
              <a:rPr lang="en-US" dirty="0" smtClean="0"/>
              <a:t>Discursive Writing is the </a:t>
            </a:r>
            <a:r>
              <a:rPr lang="en-US" b="1" dirty="0" smtClean="0"/>
              <a:t>traditional form </a:t>
            </a:r>
            <a:r>
              <a:rPr lang="en-US" dirty="0" smtClean="0"/>
              <a:t>of writing whilst at university </a:t>
            </a:r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 is </a:t>
            </a:r>
            <a:r>
              <a:rPr lang="en-US" b="1" dirty="0" smtClean="0"/>
              <a:t>conventional</a:t>
            </a:r>
            <a:endParaRPr lang="en-US" b="1" dirty="0"/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 should fairly look at </a:t>
            </a:r>
            <a:r>
              <a:rPr lang="en-US" b="1" dirty="0" smtClean="0"/>
              <a:t>both sides </a:t>
            </a:r>
            <a:r>
              <a:rPr lang="en-US" dirty="0" smtClean="0"/>
              <a:t>of a situation</a:t>
            </a:r>
          </a:p>
          <a:p>
            <a:pPr marL="3657600" lvl="8" indent="0">
              <a:buNone/>
            </a:pPr>
            <a:endParaRPr lang="en-US" dirty="0" smtClean="0"/>
          </a:p>
          <a:p>
            <a:pPr lvl="8"/>
            <a:r>
              <a:rPr lang="en-US" dirty="0" smtClean="0"/>
              <a:t>It should have </a:t>
            </a:r>
            <a:r>
              <a:rPr lang="en-US" b="1" dirty="0" smtClean="0"/>
              <a:t>no strong personal </a:t>
            </a:r>
            <a:r>
              <a:rPr lang="en-US" b="1" dirty="0" smtClean="0"/>
              <a:t>opinions</a:t>
            </a:r>
          </a:p>
          <a:p>
            <a:pPr lvl="8"/>
            <a:endParaRPr lang="en-US" b="1" dirty="0" smtClean="0"/>
          </a:p>
          <a:p>
            <a:pPr lvl="8"/>
            <a:r>
              <a:rPr lang="en-US" dirty="0" smtClean="0"/>
              <a:t>There should be </a:t>
            </a:r>
            <a:r>
              <a:rPr lang="en-US" b="1" dirty="0" smtClean="0"/>
              <a:t>no personal pronouns</a:t>
            </a:r>
            <a:endParaRPr lang="en-US" b="1" dirty="0" smtClean="0"/>
          </a:p>
          <a:p>
            <a:pPr marL="3657600" lvl="8" indent="0">
              <a:buNone/>
            </a:pPr>
            <a:endParaRPr lang="en-US" dirty="0" smtClean="0"/>
          </a:p>
          <a:p>
            <a:pPr lvl="8"/>
            <a:r>
              <a:rPr lang="en-US" dirty="0"/>
              <a:t>It </a:t>
            </a:r>
            <a:r>
              <a:rPr lang="en-US" dirty="0" smtClean="0"/>
              <a:t>should be </a:t>
            </a:r>
            <a:r>
              <a:rPr lang="en-US" b="1" dirty="0"/>
              <a:t>balanced </a:t>
            </a:r>
          </a:p>
          <a:p>
            <a:pPr lvl="8"/>
            <a:endParaRPr lang="en-US" dirty="0" smtClean="0"/>
          </a:p>
          <a:p>
            <a:pPr lvl="8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2"/>
          <a:stretch/>
        </p:blipFill>
        <p:spPr bwMode="auto">
          <a:xfrm>
            <a:off x="645163" y="1988840"/>
            <a:ext cx="3312367" cy="32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Argumentative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8"/>
            <a:r>
              <a:rPr lang="en-US" dirty="0" smtClean="0"/>
              <a:t>Argumentative Writing is a form of essay writing</a:t>
            </a:r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 is </a:t>
            </a:r>
            <a:r>
              <a:rPr lang="en-US" b="1" dirty="0" smtClean="0"/>
              <a:t>not</a:t>
            </a:r>
            <a:r>
              <a:rPr lang="en-US" dirty="0" smtClean="0"/>
              <a:t> a traditional style of writing at university</a:t>
            </a:r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 is </a:t>
            </a:r>
            <a:r>
              <a:rPr lang="en-US" b="1" dirty="0" smtClean="0"/>
              <a:t>unbalanced </a:t>
            </a:r>
          </a:p>
          <a:p>
            <a:pPr marL="3657600" lvl="8" indent="0">
              <a:buNone/>
            </a:pPr>
            <a:endParaRPr lang="en-US" b="1" dirty="0" smtClean="0"/>
          </a:p>
          <a:p>
            <a:pPr lvl="8"/>
            <a:r>
              <a:rPr lang="en-US" dirty="0" smtClean="0"/>
              <a:t>It can be </a:t>
            </a:r>
            <a:r>
              <a:rPr lang="en-US" b="1" dirty="0" smtClean="0"/>
              <a:t>strongly opinionated (Personal </a:t>
            </a:r>
            <a:r>
              <a:rPr lang="en-US" b="1" dirty="0"/>
              <a:t>opinions </a:t>
            </a:r>
            <a:r>
              <a:rPr lang="en-US" dirty="0"/>
              <a:t>are not only accepted, but necessary</a:t>
            </a:r>
            <a:r>
              <a:rPr lang="en-US" dirty="0" smtClean="0"/>
              <a:t>!)</a:t>
            </a:r>
            <a:endParaRPr lang="en-US" dirty="0"/>
          </a:p>
          <a:p>
            <a:pPr lvl="8"/>
            <a:endParaRPr lang="en-GB" b="1" dirty="0" smtClean="0"/>
          </a:p>
          <a:p>
            <a:pPr lvl="8"/>
            <a:r>
              <a:rPr lang="en-US" dirty="0" smtClean="0"/>
              <a:t>It should highlight only </a:t>
            </a:r>
            <a:r>
              <a:rPr lang="en-US" b="1" dirty="0" smtClean="0"/>
              <a:t>one </a:t>
            </a:r>
            <a:r>
              <a:rPr lang="en-US" b="1" dirty="0" smtClean="0"/>
              <a:t>viewpoint</a:t>
            </a:r>
          </a:p>
          <a:p>
            <a:pPr lvl="8"/>
            <a:endParaRPr lang="en-US" b="1" dirty="0" smtClean="0"/>
          </a:p>
          <a:p>
            <a:pPr lvl="8"/>
            <a:r>
              <a:rPr lang="en-US" dirty="0" smtClean="0"/>
              <a:t>You </a:t>
            </a:r>
            <a:r>
              <a:rPr lang="en-US" b="1" dirty="0" smtClean="0"/>
              <a:t>can use personal pronouns </a:t>
            </a:r>
            <a:r>
              <a:rPr lang="en-US" dirty="0" smtClean="0"/>
              <a:t>(I think….)</a:t>
            </a:r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 is actually a form of ‘fighting’ for your opinion or ‘</a:t>
            </a:r>
            <a:r>
              <a:rPr lang="en-US" b="1" dirty="0" smtClean="0"/>
              <a:t>arguing</a:t>
            </a:r>
            <a:r>
              <a:rPr lang="en-US" dirty="0" smtClean="0"/>
              <a:t>’ for your point</a:t>
            </a:r>
          </a:p>
          <a:p>
            <a:pPr lvl="8"/>
            <a:endParaRPr lang="en-GB" dirty="0" smtClean="0"/>
          </a:p>
          <a:p>
            <a:pPr lvl="8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2204864"/>
            <a:ext cx="3679743" cy="2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107504"/>
            <a:ext cx="8640960" cy="12403960"/>
          </a:xfrm>
        </p:spPr>
      </p:pic>
      <p:pic>
        <p:nvPicPr>
          <p:cNvPr id="5" name="evillaug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Just </a:t>
            </a:r>
            <a:r>
              <a:rPr lang="en-US" dirty="0"/>
              <a:t>checking you were still listening…..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653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We will talk about the structure of Argumentative Essays in the next set of slides.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To be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29491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146</Words>
  <Application>Microsoft Office PowerPoint</Application>
  <PresentationFormat>On-screen Show (4:3)</PresentationFormat>
  <Paragraphs>34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Argumentative Writing v Discursive Writing</vt:lpstr>
      <vt:lpstr>Discursive Writing</vt:lpstr>
      <vt:lpstr>Argumentative Writing</vt:lpstr>
      <vt:lpstr>PowerPoint Presentation</vt:lpstr>
      <vt:lpstr>        Just checking you were still listening….. </vt:lpstr>
      <vt:lpstr>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Wind-Up Bird Chronicle</dc:title>
  <dc:creator>Image 17</dc:creator>
  <cp:lastModifiedBy>Image 17</cp:lastModifiedBy>
  <cp:revision>20</cp:revision>
  <dcterms:created xsi:type="dcterms:W3CDTF">2012-04-16T03:40:06Z</dcterms:created>
  <dcterms:modified xsi:type="dcterms:W3CDTF">2012-07-12T13:00:08Z</dcterms:modified>
</cp:coreProperties>
</file>