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  <p:cmAuthor id="1" name="The Game" initials="TG" lastIdx="1" clrIdx="1">
    <p:extLst>
      <p:ext uri="{19B8F6BF-5375-455C-9EA6-DF929625EA0E}">
        <p15:presenceInfo xmlns="" xmlns:p15="http://schemas.microsoft.com/office/powerpoint/2012/main" userId="The Ga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God’s Children Can Dance -  </a:t>
            </a:r>
            <a:r>
              <a:rPr lang="en-US" dirty="0" err="1" smtClean="0">
                <a:solidFill>
                  <a:srgbClr val="FF0000"/>
                </a:solidFill>
              </a:rPr>
              <a:t>Haruki</a:t>
            </a:r>
            <a:r>
              <a:rPr lang="en-US" dirty="0" smtClean="0">
                <a:solidFill>
                  <a:srgbClr val="FF0000"/>
                </a:solidFill>
              </a:rPr>
              <a:t> Murakami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Please </a:t>
            </a:r>
            <a:r>
              <a:rPr lang="en-US" dirty="0" err="1" smtClean="0"/>
              <a:t>summarise</a:t>
            </a:r>
            <a:r>
              <a:rPr lang="en-US" dirty="0" smtClean="0"/>
              <a:t> the </a:t>
            </a:r>
            <a:r>
              <a:rPr lang="en-US" smtClean="0">
                <a:solidFill>
                  <a:srgbClr val="FF0000"/>
                </a:solidFill>
              </a:rPr>
              <a:t>key themes</a:t>
            </a:r>
            <a:r>
              <a:rPr lang="en-US" smtClean="0"/>
              <a:t> </a:t>
            </a:r>
            <a:r>
              <a:rPr lang="en-US" dirty="0" smtClean="0"/>
              <a:t>of the story</a:t>
            </a:r>
          </a:p>
          <a:p>
            <a:r>
              <a:rPr lang="en-US" dirty="0" smtClean="0"/>
              <a:t>What is the</a:t>
            </a:r>
            <a:r>
              <a:rPr lang="en-US" dirty="0" smtClean="0">
                <a:solidFill>
                  <a:srgbClr val="FF0000"/>
                </a:solidFill>
              </a:rPr>
              <a:t> point of view </a:t>
            </a:r>
            <a:r>
              <a:rPr lang="en-US" dirty="0" smtClean="0"/>
              <a:t>like?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like?</a:t>
            </a:r>
          </a:p>
          <a:p>
            <a:r>
              <a:rPr lang="en-US" dirty="0" smtClean="0"/>
              <a:t>What do we learn about the</a:t>
            </a:r>
            <a:r>
              <a:rPr lang="en-US" dirty="0" smtClean="0">
                <a:solidFill>
                  <a:srgbClr val="FF0000"/>
                </a:solidFill>
              </a:rPr>
              <a:t> protagonist’s character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</a:t>
            </a:r>
            <a:r>
              <a:rPr lang="en-US" dirty="0" smtClean="0">
                <a:solidFill>
                  <a:srgbClr val="FF0000"/>
                </a:solidFill>
              </a:rPr>
              <a:t>image and symbolism </a:t>
            </a:r>
            <a:r>
              <a:rPr lang="en-US" dirty="0" smtClean="0"/>
              <a:t>play into the story?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51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All God’s Children Can Dance -  Haruki Murakami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</cp:lastModifiedBy>
  <cp:revision>85</cp:revision>
  <dcterms:created xsi:type="dcterms:W3CDTF">2012-04-16T03:40:06Z</dcterms:created>
  <dcterms:modified xsi:type="dcterms:W3CDTF">2016-04-20T07:35:37Z</dcterms:modified>
</cp:coreProperties>
</file>