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110" d="100"/>
          <a:sy n="110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8153400" cy="1219199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Chapter </a:t>
            </a:r>
            <a:r>
              <a:rPr lang="en-US" sz="4000" i="1" dirty="0" smtClean="0"/>
              <a:t>3. </a:t>
            </a:r>
            <a:r>
              <a:rPr lang="en-US" sz="4000" i="1" dirty="0"/>
              <a:t/>
            </a:r>
            <a:br>
              <a:rPr lang="en-US" sz="4000" i="1" dirty="0"/>
            </a:br>
            <a:endParaRPr lang="en-GB" sz="40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981798" cy="1653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After Dark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193973"/>
            <a:ext cx="81534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12</a:t>
            </a:r>
            <a:r>
              <a:rPr lang="en-US" sz="4000" i="1" dirty="0" smtClean="0"/>
              <a:t>.25am</a:t>
            </a:r>
            <a:r>
              <a:rPr lang="en-US" sz="4000" i="1" dirty="0" smtClean="0"/>
              <a:t>.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has changed in mood from chapter 1 to chapter 3?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is the </a:t>
            </a:r>
            <a:r>
              <a:rPr lang="en-US" sz="4400" dirty="0" smtClean="0"/>
              <a:t>difference in character between sisters Mari and </a:t>
            </a:r>
            <a:r>
              <a:rPr lang="en-US" sz="4400" dirty="0" err="1" smtClean="0"/>
              <a:t>Eri</a:t>
            </a:r>
            <a:r>
              <a:rPr lang="en-US" sz="4400" dirty="0" smtClean="0"/>
              <a:t>? –p27 v p31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3256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The stairs seem to be a short </a:t>
            </a:r>
            <a:r>
              <a:rPr lang="en-US" sz="1800" dirty="0" smtClean="0">
                <a:solidFill>
                  <a:srgbClr val="00B050"/>
                </a:solidFill>
              </a:rPr>
              <a:t>cut between </a:t>
            </a:r>
            <a:r>
              <a:rPr lang="en-US" sz="1800" dirty="0">
                <a:solidFill>
                  <a:srgbClr val="00B050"/>
                </a:solidFill>
              </a:rPr>
              <a:t>the two streets. Several snack bars on this </a:t>
            </a:r>
            <a:r>
              <a:rPr lang="en-US" sz="1800" dirty="0" smtClean="0">
                <a:solidFill>
                  <a:srgbClr val="00B050"/>
                </a:solidFill>
              </a:rPr>
              <a:t>street still </a:t>
            </a:r>
            <a:r>
              <a:rPr lang="en-US" sz="1800" dirty="0">
                <a:solidFill>
                  <a:srgbClr val="00B050"/>
                </a:solidFill>
              </a:rPr>
              <a:t>have their signs lighted, but none of them suggests </a:t>
            </a:r>
            <a:r>
              <a:rPr lang="en-US" sz="1800" dirty="0" smtClean="0">
                <a:solidFill>
                  <a:srgbClr val="00B050"/>
                </a:solidFill>
              </a:rPr>
              <a:t>a human </a:t>
            </a:r>
            <a:r>
              <a:rPr lang="en-US" sz="1800" dirty="0">
                <a:solidFill>
                  <a:srgbClr val="00B050"/>
                </a:solidFill>
              </a:rPr>
              <a:t>presence</a:t>
            </a:r>
            <a:r>
              <a:rPr lang="en-US" sz="1800" dirty="0" smtClean="0">
                <a:solidFill>
                  <a:srgbClr val="00B050"/>
                </a:solidFill>
              </a:rPr>
              <a:t>. –p25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u="sng" dirty="0" smtClean="0"/>
          </a:p>
          <a:p>
            <a:pPr marL="0" indent="0" algn="ctr">
              <a:buNone/>
            </a:pPr>
            <a:r>
              <a:rPr lang="en-US" sz="4400" dirty="0" smtClean="0"/>
              <a:t>What is the common theme of the description of the city?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4400" dirty="0" smtClean="0"/>
              <a:t>In brief, what happens in this chapter?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4806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What do you think is the relevance of stating that the prostitute had a period before she was attacked?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4806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is the </a:t>
            </a:r>
            <a:r>
              <a:rPr lang="en-US" sz="4400" dirty="0" smtClean="0"/>
              <a:t>level of humanity like in the book so far?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4806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7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They take phone orders and deliver the women to </a:t>
            </a:r>
            <a:r>
              <a:rPr lang="en-US" sz="1800" dirty="0" smtClean="0">
                <a:solidFill>
                  <a:srgbClr val="00B050"/>
                </a:solidFill>
              </a:rPr>
              <a:t>hotels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on motorcycles—hot 'n' fresh, like pizza. They're one of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our best clients.“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is the relevance of the social commentary in describing the prostitutes as “hot ‘n’ fresh pizza”? </a:t>
            </a:r>
            <a:endParaRPr lang="en-US" sz="44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4806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What do you think is the reason for the conversation in Chinese at the bottom of p45?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6242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169</Words>
  <Application>Microsoft Office PowerPoint</Application>
  <PresentationFormat>On-screen Show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Chapter 3.  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104</cp:revision>
  <dcterms:created xsi:type="dcterms:W3CDTF">2012-04-16T03:40:06Z</dcterms:created>
  <dcterms:modified xsi:type="dcterms:W3CDTF">2016-04-19T05:38:47Z</dcterms:modified>
</cp:coreProperties>
</file>