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>
        <p:scale>
          <a:sx n="80" d="100"/>
          <a:sy n="80" d="100"/>
        </p:scale>
        <p:origin x="-876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EN101 Presentation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EN101 Presentation will count as 30% towards your final grade.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 is group work. Everyone should contribute. If some members of your group are not contributing please tell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Topics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Please choose one of the following topics: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importance of basic language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English language (overview)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Parts of speech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Vocabulary of _____________ (choose a chapter)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Miscellaneous (please speak to me)</a:t>
            </a:r>
            <a:endParaRPr lang="en-US" sz="4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Include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You can include anything from class or anything based on new information or your own research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You can take points from class and expand on them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Or you can come up with a completely new topic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Score break 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There will be 2 parts to your score of 30: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/15 </a:t>
            </a:r>
            <a:r>
              <a:rPr lang="en-US" sz="3600" u="sng" dirty="0" smtClean="0"/>
              <a:t>Relevance to the chosen title</a:t>
            </a:r>
          </a:p>
          <a:p>
            <a:pPr marL="0" indent="0">
              <a:buNone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>
              <a:buNone/>
            </a:pPr>
            <a:r>
              <a:rPr lang="en-US" sz="3600" dirty="0" smtClean="0"/>
              <a:t>-Is there any new information in there?</a:t>
            </a:r>
          </a:p>
          <a:p>
            <a:pPr marL="0" indent="0">
              <a:buNone/>
            </a:pPr>
            <a:r>
              <a:rPr lang="en-US" sz="3600" dirty="0" smtClean="0"/>
              <a:t>-Does it recap parts of the course?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/15 </a:t>
            </a:r>
            <a:r>
              <a:rPr lang="en-US" sz="3800" u="sng" dirty="0" smtClean="0"/>
              <a:t>Presentation skills</a:t>
            </a:r>
            <a:endParaRPr lang="en-US" sz="4400" u="sng" dirty="0"/>
          </a:p>
          <a:p>
            <a:pPr marL="0" indent="0">
              <a:buFontTx/>
              <a:buChar char="-"/>
            </a:pPr>
            <a:r>
              <a:rPr lang="en-US" sz="3600" dirty="0" smtClean="0"/>
              <a:t>How professional you are as a group?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interesting your presentation 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Do you read like a robot or speak with emphasis?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Did you prepare?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good is your timekeeping?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are the slides you prepared (if any)?</a:t>
            </a:r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limit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The presentation should last </a:t>
            </a:r>
            <a:r>
              <a:rPr lang="en-US" sz="4400" dirty="0" smtClean="0"/>
              <a:t>15 </a:t>
            </a:r>
            <a:r>
              <a:rPr lang="en-US" sz="4400" dirty="0" smtClean="0"/>
              <a:t>minutes. We have many groups to present, so you must be ready to present at your time slot.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</a:t>
            </a:r>
            <a:r>
              <a:rPr lang="en-US" sz="4400" dirty="0" smtClean="0"/>
              <a:t>15 </a:t>
            </a:r>
            <a:r>
              <a:rPr lang="en-US" sz="4400" dirty="0" smtClean="0"/>
              <a:t>minutes has nearly run out I will warn you that you only gave a minute to finish. You must then conclude.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Tips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en-US" sz="2800" dirty="0" smtClean="0"/>
              <a:t>Practice the presentation beforehand</a:t>
            </a:r>
          </a:p>
          <a:p>
            <a:pPr marL="0" indent="0"/>
            <a:r>
              <a:rPr lang="en-US" sz="2800" dirty="0" smtClean="0"/>
              <a:t>Have one member of the group control the time</a:t>
            </a:r>
          </a:p>
          <a:p>
            <a:pPr marL="0" indent="0"/>
            <a:r>
              <a:rPr lang="en-US" sz="2800" dirty="0" smtClean="0"/>
              <a:t>Introduce yourselves</a:t>
            </a:r>
          </a:p>
          <a:p>
            <a:pPr marL="0" indent="0"/>
            <a:r>
              <a:rPr lang="en-US" sz="2800" dirty="0" smtClean="0"/>
              <a:t>Make sure all your slides are on the computer BEFORE the presentations start at 9.30am</a:t>
            </a:r>
          </a:p>
          <a:p>
            <a:pPr marL="0" indent="0"/>
            <a:r>
              <a:rPr lang="en-US" sz="2800" dirty="0" smtClean="0"/>
              <a:t>Keep any text on the slides to a minimum (just key points)</a:t>
            </a:r>
          </a:p>
          <a:p>
            <a:pPr marL="0" indent="0"/>
            <a:r>
              <a:rPr lang="en-US" sz="2800" dirty="0" smtClean="0"/>
              <a:t>DO NOT read off paper. That will affect your grade. Key points on paper are acceptable</a:t>
            </a:r>
          </a:p>
          <a:p>
            <a:pPr marL="0" indent="0"/>
            <a:r>
              <a:rPr lang="en-US" sz="2800" dirty="0" smtClean="0">
                <a:solidFill>
                  <a:srgbClr val="FF0000"/>
                </a:solidFill>
              </a:rPr>
              <a:t>Prezi.com</a:t>
            </a:r>
            <a:r>
              <a:rPr lang="en-US" sz="2800" dirty="0" smtClean="0"/>
              <a:t> is a good alternative to PowerPoint that can produce professional looking slides</a:t>
            </a:r>
          </a:p>
          <a:p>
            <a:pPr marL="0" indent="0"/>
            <a:r>
              <a:rPr lang="en-US" sz="2800" dirty="0" smtClean="0"/>
              <a:t>Keep any videos to a minimum (a couple of minutes maximum) and ask yourself ... are they really necessary?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41150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1406</TotalTime>
  <Words>384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EN101 Presentation</vt:lpstr>
      <vt:lpstr>Score</vt:lpstr>
      <vt:lpstr>Topics</vt:lpstr>
      <vt:lpstr>Include</vt:lpstr>
      <vt:lpstr>Score break down</vt:lpstr>
      <vt:lpstr>Time limit</vt:lpstr>
      <vt:lpstr>Failure to present</vt:lpstr>
      <vt:lpstr>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100</cp:revision>
  <dcterms:created xsi:type="dcterms:W3CDTF">2012-04-16T03:40:06Z</dcterms:created>
  <dcterms:modified xsi:type="dcterms:W3CDTF">2013-11-26T12:32:25Z</dcterms:modified>
</cp:coreProperties>
</file>