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69" r:id="rId4"/>
    <p:sldId id="268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7" autoAdjust="0"/>
    <p:restoredTop sz="94660"/>
  </p:normalViewPr>
  <p:slideViewPr>
    <p:cSldViewPr>
      <p:cViewPr varScale="1">
        <p:scale>
          <a:sx n="87" d="100"/>
          <a:sy n="87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25/03/2014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dioms.thefreedictionar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Practical Ways to Improve your English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 tips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Sing English songs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-Use YouTube to </a:t>
            </a:r>
            <a:r>
              <a:rPr lang="en-US" sz="2400" dirty="0" smtClean="0"/>
              <a:t>practice singing songs in English </a:t>
            </a:r>
          </a:p>
          <a:p>
            <a:pPr marL="0" indent="0" algn="ctr">
              <a:buNone/>
            </a:pPr>
            <a:r>
              <a:rPr lang="en-US" sz="2400" dirty="0" smtClean="0"/>
              <a:t>-Everyone here seems to love karaoke! </a:t>
            </a:r>
          </a:p>
          <a:p>
            <a:pPr marL="0" indent="0" algn="ctr">
              <a:buNone/>
            </a:pPr>
            <a:r>
              <a:rPr lang="en-US" sz="2400" dirty="0" smtClean="0"/>
              <a:t>-It’s a fun and free way to learn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10657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Read an English book before bed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-Try to read 5 pages of a book each night before sleeping</a:t>
            </a:r>
          </a:p>
          <a:p>
            <a:pPr marL="0" indent="0" algn="ctr">
              <a:buNone/>
            </a:pPr>
            <a:r>
              <a:rPr lang="en-US" sz="2400" dirty="0" smtClean="0"/>
              <a:t>-It is daily reading practice</a:t>
            </a:r>
          </a:p>
          <a:p>
            <a:pPr marL="0" indent="0" algn="ctr">
              <a:buNone/>
            </a:pPr>
            <a:r>
              <a:rPr lang="en-US" sz="2400" dirty="0" smtClean="0"/>
              <a:t>-Harry Potter is a great book to start with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03371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Speak in front of a mirror to yourself every day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 smtClean="0"/>
              <a:t>-This helps to fix pronunciation problems</a:t>
            </a:r>
          </a:p>
          <a:p>
            <a:pPr marL="0" indent="0" algn="ctr">
              <a:buNone/>
            </a:pPr>
            <a:r>
              <a:rPr lang="en-US" sz="2800" dirty="0" smtClean="0"/>
              <a:t>-This will improve confidence </a:t>
            </a:r>
          </a:p>
          <a:p>
            <a:pPr marL="0" indent="0" algn="ctr">
              <a:buNone/>
            </a:pPr>
            <a:r>
              <a:rPr lang="en-US" sz="2800" dirty="0" smtClean="0"/>
              <a:t>-It creates a daily routine for practice</a:t>
            </a:r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Check for new idioms online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400" dirty="0" smtClean="0"/>
              <a:t>-Idioms are the most ignored part of learning English</a:t>
            </a:r>
          </a:p>
          <a:p>
            <a:pPr marL="0" indent="0" algn="ctr">
              <a:buNone/>
            </a:pPr>
            <a:r>
              <a:rPr lang="en-US" sz="2400" dirty="0" smtClean="0"/>
              <a:t>-They are important to use the language expressively</a:t>
            </a:r>
          </a:p>
          <a:p>
            <a:pPr marL="0" indent="0" algn="ctr">
              <a:buNone/>
            </a:pPr>
            <a:r>
              <a:rPr lang="en-US" sz="2400" dirty="0" smtClean="0"/>
              <a:t>-Try to learn 10 new idioms a week</a:t>
            </a:r>
          </a:p>
          <a:p>
            <a:pPr marL="0" indent="0" algn="ctr">
              <a:buNone/>
            </a:pPr>
            <a:r>
              <a:rPr lang="en-US" sz="2400" dirty="0"/>
              <a:t>-Check </a:t>
            </a:r>
            <a:r>
              <a:rPr lang="en-US" sz="2400" dirty="0">
                <a:hlinkClick r:id="rId2"/>
              </a:rPr>
              <a:t>http://idioms.thefreedictionary.com/</a:t>
            </a: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62381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Listen to audiobooks and podcasts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400" dirty="0" smtClean="0"/>
              <a:t>-Listen to an audiobook (such as Harry Potter) when travelling </a:t>
            </a:r>
          </a:p>
          <a:p>
            <a:pPr marL="0" indent="0" algn="ctr">
              <a:buNone/>
            </a:pPr>
            <a:r>
              <a:rPr lang="en-US" sz="2400" dirty="0" smtClean="0"/>
              <a:t>-It will really improve your listening skills and vocabulary </a:t>
            </a:r>
          </a:p>
          <a:p>
            <a:pPr marL="0" indent="0" algn="ctr">
              <a:buNone/>
            </a:pPr>
            <a:r>
              <a:rPr lang="en-US" sz="2400" dirty="0" smtClean="0"/>
              <a:t>-Podcasts are a great and free way to learn too</a:t>
            </a:r>
          </a:p>
        </p:txBody>
      </p:sp>
    </p:spTree>
    <p:extLst>
      <p:ext uri="{BB962C8B-B14F-4D97-AF65-F5344CB8AC3E}">
        <p14:creationId xmlns:p14="http://schemas.microsoft.com/office/powerpoint/2010/main" val="184389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Chat in English on Facebook/Line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400" dirty="0" smtClean="0"/>
              <a:t>-Try to use English when chatting with your friends online</a:t>
            </a:r>
          </a:p>
          <a:p>
            <a:pPr marL="0" indent="0" algn="ctr">
              <a:buNone/>
            </a:pPr>
            <a:r>
              <a:rPr lang="en-US" sz="2400" dirty="0" smtClean="0"/>
              <a:t>-It is a great way to chat to people from foreign countries safely too</a:t>
            </a:r>
          </a:p>
        </p:txBody>
      </p:sp>
    </p:spTree>
    <p:extLst>
      <p:ext uri="{BB962C8B-B14F-4D97-AF65-F5344CB8AC3E}">
        <p14:creationId xmlns:p14="http://schemas.microsoft.com/office/powerpoint/2010/main" val="935907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Watch a movie in English every week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400" dirty="0" smtClean="0"/>
              <a:t>-Try to watch at least one movie in English every week </a:t>
            </a:r>
          </a:p>
          <a:p>
            <a:pPr marL="0" indent="0" algn="ctr">
              <a:buNone/>
            </a:pPr>
            <a:r>
              <a:rPr lang="en-US" sz="2400" dirty="0" smtClean="0"/>
              <a:t>-Use subtitles to help link the sounds to the words</a:t>
            </a:r>
          </a:p>
        </p:txBody>
      </p:sp>
    </p:spTree>
    <p:extLst>
      <p:ext uri="{BB962C8B-B14F-4D97-AF65-F5344CB8AC3E}">
        <p14:creationId xmlns:p14="http://schemas.microsoft.com/office/powerpoint/2010/main" val="2109025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Write a list of activities to do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400" dirty="0" smtClean="0"/>
              <a:t>-Write a daily/weekly list of the activities you will do that week</a:t>
            </a:r>
          </a:p>
          <a:p>
            <a:pPr marL="0" indent="0" algn="ctr">
              <a:buNone/>
            </a:pPr>
            <a:r>
              <a:rPr lang="en-US" sz="2400" dirty="0" smtClean="0"/>
              <a:t>-Tick the things off when you have done them</a:t>
            </a:r>
          </a:p>
          <a:p>
            <a:pPr marL="0" indent="0" algn="ctr">
              <a:buNone/>
            </a:pPr>
            <a:r>
              <a:rPr lang="en-US" sz="2400" dirty="0" smtClean="0"/>
              <a:t>-Always write your list BEFORE the week/day starts</a:t>
            </a:r>
          </a:p>
        </p:txBody>
      </p:sp>
    </p:spTree>
    <p:extLst>
      <p:ext uri="{BB962C8B-B14F-4D97-AF65-F5344CB8AC3E}">
        <p14:creationId xmlns:p14="http://schemas.microsoft.com/office/powerpoint/2010/main" val="3364344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Talk to </a:t>
            </a:r>
            <a:r>
              <a:rPr lang="en-US" sz="4400" dirty="0" smtClean="0">
                <a:solidFill>
                  <a:srgbClr val="FF0000"/>
                </a:solidFill>
              </a:rPr>
              <a:t>foreigners at university</a:t>
            </a:r>
            <a:endParaRPr lang="en-US" sz="28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-Use your chance to speak to foreigners at </a:t>
            </a:r>
            <a:r>
              <a:rPr lang="en-US" sz="2400" dirty="0" smtClean="0"/>
              <a:t>university</a:t>
            </a:r>
          </a:p>
          <a:p>
            <a:pPr marL="0" indent="0" algn="ctr">
              <a:buNone/>
            </a:pPr>
            <a:r>
              <a:rPr lang="en-US" sz="2400" dirty="0" smtClean="0"/>
              <a:t>-They will probably be friendly and keen to talk</a:t>
            </a:r>
          </a:p>
          <a:p>
            <a:pPr marL="0" indent="0" algn="ctr">
              <a:buNone/>
            </a:pPr>
            <a:r>
              <a:rPr lang="en-US" sz="2400" dirty="0"/>
              <a:t>-It is free practice</a:t>
            </a:r>
          </a:p>
          <a:p>
            <a:pPr marL="0" indent="0" algn="ctr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20851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Keep a diary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-Write a daily diary in English </a:t>
            </a:r>
          </a:p>
          <a:p>
            <a:pPr marL="0" indent="0" algn="ctr">
              <a:buNone/>
            </a:pPr>
            <a:r>
              <a:rPr lang="en-US" sz="2400" dirty="0" smtClean="0"/>
              <a:t>-It is daily writing practice</a:t>
            </a:r>
          </a:p>
          <a:p>
            <a:pPr marL="0" indent="0" algn="ctr">
              <a:buNone/>
            </a:pPr>
            <a:r>
              <a:rPr lang="en-US" sz="2400" dirty="0" smtClean="0"/>
              <a:t>-You can express your emotions in it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88702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345</Words>
  <Application>Microsoft Office PowerPoint</Application>
  <PresentationFormat>On-screen Show (4:3)</PresentationFormat>
  <Paragraphs>62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Practical Ways to Improve your English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Image 17</cp:lastModifiedBy>
  <cp:revision>77</cp:revision>
  <dcterms:created xsi:type="dcterms:W3CDTF">2012-04-16T03:40:06Z</dcterms:created>
  <dcterms:modified xsi:type="dcterms:W3CDTF">2014-03-25T01:12:36Z</dcterms:modified>
</cp:coreProperties>
</file>