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EN203 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EN203 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Please choose one of the following topics: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American v British Pronunciation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difficulty for Thai people speaking English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importance of a variety of English dialects in the world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importance of pronunciation in the English </a:t>
            </a:r>
            <a:r>
              <a:rPr lang="en-US" sz="2800" dirty="0" smtClean="0"/>
              <a:t>language</a:t>
            </a:r>
          </a:p>
          <a:p>
            <a:pPr marL="514350" indent="-514350">
              <a:buAutoNum type="arabicPeriod"/>
            </a:pPr>
            <a:r>
              <a:rPr lang="en-US" sz="2800" i="1" dirty="0" smtClean="0"/>
              <a:t> </a:t>
            </a:r>
            <a:r>
              <a:rPr lang="en-US" sz="2800" i="1" dirty="0" smtClean="0"/>
              <a:t>Your own choice (confirm with me beforehand)</a:t>
            </a:r>
            <a:endParaRPr lang="en-US" sz="4000" i="1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or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Or you can come up with a completely new topic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smtClean="0"/>
              <a:t>Try and include the IPA in there somewhere if possible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</a:t>
            </a:r>
            <a:r>
              <a:rPr lang="en-US" sz="4400" dirty="0" smtClean="0"/>
              <a:t>10-15 </a:t>
            </a:r>
            <a:r>
              <a:rPr lang="en-US" sz="4400" dirty="0" smtClean="0"/>
              <a:t>minutes. We </a:t>
            </a:r>
            <a:r>
              <a:rPr lang="en-US" sz="4400" dirty="0" smtClean="0"/>
              <a:t>may have </a:t>
            </a:r>
            <a:r>
              <a:rPr lang="en-US" sz="4400" dirty="0" smtClean="0"/>
              <a:t>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</a:t>
            </a:r>
            <a:r>
              <a:rPr lang="en-US" sz="4400" dirty="0" smtClean="0"/>
              <a:t>10-15 </a:t>
            </a:r>
            <a:r>
              <a:rPr lang="en-US" sz="4400" dirty="0" smtClean="0"/>
              <a:t>minutes </a:t>
            </a:r>
            <a:r>
              <a:rPr lang="en-US" sz="4400" dirty="0" smtClean="0"/>
              <a:t>have </a:t>
            </a:r>
            <a:r>
              <a:rPr lang="en-US" sz="4400" dirty="0" smtClean="0"/>
              <a:t>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/>
              <a:t>Practice the presentation beforehand</a:t>
            </a:r>
          </a:p>
          <a:p>
            <a:pPr marL="0" indent="0"/>
            <a:r>
              <a:rPr lang="en-US" sz="2800" dirty="0" smtClean="0"/>
              <a:t>Have one member of the group control the time</a:t>
            </a:r>
          </a:p>
          <a:p>
            <a:pPr marL="0" indent="0"/>
            <a:r>
              <a:rPr lang="en-US" sz="2800" dirty="0" smtClean="0"/>
              <a:t>Introduce yourselves</a:t>
            </a:r>
          </a:p>
          <a:p>
            <a:pPr marL="0" indent="0"/>
            <a:r>
              <a:rPr lang="en-US" sz="2800" dirty="0" smtClean="0"/>
              <a:t>Make sure all your slides are on the computer BEFORE the presentations </a:t>
            </a:r>
            <a:r>
              <a:rPr lang="en-US" sz="2800" dirty="0" smtClean="0"/>
              <a:t>start</a:t>
            </a:r>
            <a:endParaRPr lang="en-US" sz="2800" dirty="0" smtClean="0"/>
          </a:p>
          <a:p>
            <a:pPr marL="0" indent="0"/>
            <a:r>
              <a:rPr lang="en-US" sz="2800" dirty="0" smtClean="0"/>
              <a:t>Keep any text on the slides to a minimum (just key points)</a:t>
            </a:r>
          </a:p>
          <a:p>
            <a:pPr marL="0" indent="0"/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 smtClean="0">
                <a:solidFill>
                  <a:srgbClr val="FF0000"/>
                </a:solidFill>
              </a:rPr>
              <a:t>Prezi.com</a:t>
            </a:r>
            <a:r>
              <a:rPr lang="en-US" sz="2800" dirty="0" smtClean="0"/>
              <a:t> is a good alternative to PowerPoint that can produce professional looking slides</a:t>
            </a:r>
          </a:p>
          <a:p>
            <a:pPr marL="0" indent="0"/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1248</TotalTime>
  <Words>403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EN203 Presentation</vt:lpstr>
      <vt:lpstr>Score</vt:lpstr>
      <vt:lpstr>Topics</vt:lpstr>
      <vt:lpstr>Include</vt:lpstr>
      <vt:lpstr>Score breakdown</vt:lpstr>
      <vt:lpstr>Time limit</vt:lpstr>
      <vt:lpstr>Failure to present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82</cp:revision>
  <dcterms:created xsi:type="dcterms:W3CDTF">2012-04-16T03:40:06Z</dcterms:created>
  <dcterms:modified xsi:type="dcterms:W3CDTF">2014-03-24T12:57:18Z</dcterms:modified>
</cp:coreProperties>
</file>