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82" r:id="rId12"/>
    <p:sldId id="281" r:id="rId13"/>
    <p:sldId id="283" r:id="rId14"/>
    <p:sldId id="280" r:id="rId15"/>
    <p:sldId id="279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7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25/04/2014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609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687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0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865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196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40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16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286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708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21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197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Internet and SMS Slang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Commonly used abbreviations from SMS chat and online chat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ttyl</a:t>
            </a:r>
            <a:endParaRPr lang="en-US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talk to you later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1279125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imho</a:t>
            </a:r>
            <a:endParaRPr lang="en-US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in my honest opinion…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2704639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tyt</a:t>
            </a:r>
            <a:endParaRPr lang="en-US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take your time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3392883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fml</a:t>
            </a:r>
            <a:endParaRPr lang="en-US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eff</a:t>
            </a:r>
            <a:r>
              <a:rPr lang="en-US" dirty="0" smtClean="0"/>
              <a:t> my life”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3374435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x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kiss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345952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o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hug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2262549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xo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hugs and kisses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3028855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lol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</a:t>
            </a:r>
            <a:r>
              <a:rPr lang="en-US" dirty="0" smtClean="0"/>
              <a:t>aughing out loud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lmao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</a:t>
            </a:r>
            <a:r>
              <a:rPr lang="en-US" dirty="0" smtClean="0"/>
              <a:t>aughing my ass off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2884788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lmfao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</a:t>
            </a:r>
            <a:r>
              <a:rPr lang="en-US" dirty="0" smtClean="0"/>
              <a:t>aughing my ‘</a:t>
            </a:r>
            <a:r>
              <a:rPr lang="en-US" dirty="0" err="1" smtClean="0"/>
              <a:t>effin</a:t>
            </a:r>
            <a:r>
              <a:rPr lang="en-US" dirty="0" smtClean="0"/>
              <a:t>’ ass off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1600" baseline="30000" dirty="0"/>
          </a:p>
          <a:p>
            <a:pPr marL="0" indent="0" algn="ctr">
              <a:buNone/>
            </a:pPr>
            <a:r>
              <a:rPr lang="en-US" sz="1800" dirty="0" smtClean="0"/>
              <a:t>Note. </a:t>
            </a:r>
            <a:r>
              <a:rPr lang="en-US" sz="1800" dirty="0" err="1" smtClean="0">
                <a:solidFill>
                  <a:srgbClr val="FF0000"/>
                </a:solidFill>
              </a:rPr>
              <a:t>eff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/ </a:t>
            </a:r>
            <a:r>
              <a:rPr lang="en-US" sz="1800" dirty="0" err="1" smtClean="0">
                <a:solidFill>
                  <a:srgbClr val="FF0000"/>
                </a:solidFill>
              </a:rPr>
              <a:t>effin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are relatively polite ways to say </a:t>
            </a:r>
            <a:r>
              <a:rPr lang="en-US" sz="1800" dirty="0" smtClean="0">
                <a:solidFill>
                  <a:srgbClr val="FF0000"/>
                </a:solidFill>
              </a:rPr>
              <a:t>f#@k</a:t>
            </a:r>
            <a:r>
              <a:rPr lang="en-US" sz="1800" dirty="0" smtClean="0"/>
              <a:t> / </a:t>
            </a:r>
            <a:r>
              <a:rPr lang="en-US" sz="1800" dirty="0" smtClean="0">
                <a:solidFill>
                  <a:srgbClr val="FF0000"/>
                </a:solidFill>
              </a:rPr>
              <a:t>f</a:t>
            </a:r>
            <a:r>
              <a:rPr lang="en-US" sz="1800" dirty="0">
                <a:solidFill>
                  <a:srgbClr val="FF0000"/>
                </a:solidFill>
              </a:rPr>
              <a:t>#@</a:t>
            </a:r>
            <a:r>
              <a:rPr lang="en-US" sz="1800" dirty="0" smtClean="0">
                <a:solidFill>
                  <a:srgbClr val="FF0000"/>
                </a:solidFill>
              </a:rPr>
              <a:t>king </a:t>
            </a:r>
            <a:endParaRPr lang="en-US" sz="1800" baseline="30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6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rofl</a:t>
            </a:r>
            <a:endParaRPr lang="en-US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rolling on the floor laughing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208774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brb</a:t>
            </a:r>
            <a:endParaRPr lang="en-US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be right back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384059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wtf</a:t>
            </a:r>
            <a:endParaRPr lang="en-US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the “</a:t>
            </a:r>
            <a:r>
              <a:rPr lang="en-US" dirty="0" err="1" smtClean="0"/>
              <a:t>eff</a:t>
            </a:r>
            <a:r>
              <a:rPr lang="en-US" dirty="0" smtClean="0"/>
              <a:t>”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3754212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omg</a:t>
            </a:r>
            <a:endParaRPr lang="en-US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oh my god! 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2924035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gtg</a:t>
            </a:r>
            <a:endParaRPr lang="en-US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got to go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418648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103</Words>
  <Application>Microsoft Office PowerPoint</Application>
  <PresentationFormat>On-screen Show (4:3)</PresentationFormat>
  <Paragraphs>51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Internet and SMS Slang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72</cp:revision>
  <dcterms:created xsi:type="dcterms:W3CDTF">2012-04-16T03:40:06Z</dcterms:created>
  <dcterms:modified xsi:type="dcterms:W3CDTF">2014-04-25T03:49:27Z</dcterms:modified>
</cp:coreProperties>
</file>