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72" r:id="rId3"/>
    <p:sldId id="277" r:id="rId4"/>
    <p:sldId id="285" r:id="rId5"/>
    <p:sldId id="267" r:id="rId6"/>
    <p:sldId id="279" r:id="rId7"/>
    <p:sldId id="284" r:id="rId8"/>
    <p:sldId id="287" r:id="rId9"/>
    <p:sldId id="280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- Ghost Windows -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27" autoAdjust="0"/>
    <p:restoredTop sz="94660"/>
  </p:normalViewPr>
  <p:slideViewPr>
    <p:cSldViewPr>
      <p:cViewPr varScale="1">
        <p:scale>
          <a:sx n="75" d="100"/>
          <a:sy n="75" d="100"/>
        </p:scale>
        <p:origin x="-552" y="-90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FFEAB72-522B-40D8-A3E0-64EDC86A8B37}" type="datetimeFigureOut">
              <a:rPr lang="en-GB"/>
              <a:pPr>
                <a:defRPr/>
              </a:pPr>
              <a:t>30/09/2015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D38A5D3-F79F-41F8-B448-2775ECC730E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AF9A6A-5D2B-405A-822E-0944E63CD38F}" type="slidenum">
              <a:rPr lang="en-GB">
                <a:cs typeface="Angsana New" charset="-34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GB">
              <a:cs typeface="Angsana New" charset="-34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2B16C4-403E-46E0-A126-183620920D0B}" type="slidenum">
              <a:rPr lang="en-GB">
                <a:cs typeface="Angsana New" charset="-34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GB">
              <a:cs typeface="Angsana New" charset="-34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D27DA-6E3F-4AC0-9A8C-691EFEB12F93}" type="datetimeFigureOut">
              <a:rPr lang="en-GB"/>
              <a:pPr>
                <a:defRPr/>
              </a:pPr>
              <a:t>30/09/2015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18FD1-1766-41A6-A90A-E0EEC7FC3D5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075F4-B4C0-412A-9F6E-C8104CBB5751}" type="datetimeFigureOut">
              <a:rPr lang="en-GB"/>
              <a:pPr>
                <a:defRPr/>
              </a:pPr>
              <a:t>30/09/2015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A978B-1A05-4BD0-AC7D-AA60224198C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488D9-5775-4602-92C0-542A9A929D04}" type="datetimeFigureOut">
              <a:rPr lang="en-GB"/>
              <a:pPr>
                <a:defRPr/>
              </a:pPr>
              <a:t>30/09/2015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8AAA6-F721-4393-B744-C5E8C2D4E2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46066-FAB9-4698-B614-C3556EE666F8}" type="datetimeFigureOut">
              <a:rPr lang="en-GB"/>
              <a:pPr>
                <a:defRPr/>
              </a:pPr>
              <a:t>30/09/2015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9AB42-5E27-4E17-808D-919C95EAB6D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1C244-91C1-42A8-860E-9B6B4DF5BEB2}" type="datetimeFigureOut">
              <a:rPr lang="en-GB"/>
              <a:pPr>
                <a:defRPr/>
              </a:pPr>
              <a:t>30/09/2015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F26C-9764-48FE-B689-6D93F5C3786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51AF9-5F40-442D-B37A-D02E0516EABC}" type="datetimeFigureOut">
              <a:rPr lang="en-GB"/>
              <a:pPr>
                <a:defRPr/>
              </a:pPr>
              <a:t>30/09/2015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85739-A476-4CA2-A21C-E5E477541E8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53063-CE18-44D5-A072-0170B72C946E}" type="datetimeFigureOut">
              <a:rPr lang="en-GB"/>
              <a:pPr>
                <a:defRPr/>
              </a:pPr>
              <a:t>30/09/2015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22A7D-4FFC-4167-9894-5C3BA67A904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75F1E-B708-490F-9C49-787033900CA4}" type="datetimeFigureOut">
              <a:rPr lang="en-GB"/>
              <a:pPr>
                <a:defRPr/>
              </a:pPr>
              <a:t>30/09/2015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3C265-2CF4-4BC1-A78C-EEEF99A2A9C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BD00B-CD3C-41D2-8785-F9A089587D87}" type="datetimeFigureOut">
              <a:rPr lang="en-GB"/>
              <a:pPr>
                <a:defRPr/>
              </a:pPr>
              <a:t>30/09/2015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1FC0F-9C45-4960-9633-57AB734B73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E8D72-B885-4A2B-AB38-F84ACD5B5DAF}" type="datetimeFigureOut">
              <a:rPr lang="en-GB"/>
              <a:pPr>
                <a:defRPr/>
              </a:pPr>
              <a:t>30/09/2015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4AA00-3455-45D9-914F-A8D856D5B9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5D78C-8797-4430-A0FC-10A7984E8C12}" type="datetimeFigureOut">
              <a:rPr lang="en-GB"/>
              <a:pPr>
                <a:defRPr/>
              </a:pPr>
              <a:t>30/09/2015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27B04-8EE5-44C5-861B-FCBC3685AE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913C4D6-BD5F-4A88-9F91-D382D033FE0F}" type="datetimeFigureOut">
              <a:rPr lang="en-GB"/>
              <a:pPr>
                <a:defRPr/>
              </a:pPr>
              <a:t>30/09/2015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C20B3BC-15DA-4014-B5BB-3BBC70C047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wtoon.com/" TargetMode="External"/><Relationship Id="rId2" Type="http://schemas.openxmlformats.org/officeDocument/2006/relationships/hyperlink" Target="http://www.prezi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erif.com/free-video-editing-software/" TargetMode="External"/><Relationship Id="rId4" Type="http://schemas.openxmlformats.org/officeDocument/2006/relationships/hyperlink" Target="http://www.bitstrips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400" smtClean="0">
                <a:solidFill>
                  <a:srgbClr val="FF0000"/>
                </a:solidFill>
              </a:rPr>
              <a:t>ENG 2401 Presentation</a:t>
            </a:r>
            <a:endParaRPr lang="en-GB" sz="5400" smtClean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Overview</a:t>
            </a:r>
            <a:endParaRPr lang="en-GB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smtClean="0">
                <a:solidFill>
                  <a:srgbClr val="FF0000"/>
                </a:solidFill>
              </a:rPr>
              <a:t>Score</a:t>
            </a:r>
            <a:endParaRPr lang="en-GB" sz="54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dirty="0" smtClean="0"/>
              <a:t>The ENG 2401 Presentation will count as 20% towards your final grade.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dirty="0" smtClean="0"/>
              <a:t>It is a group work project. Everyone should contribute. If some members of your group are not contributing please talk to me </a:t>
            </a:r>
            <a:r>
              <a:rPr lang="en-US" sz="3600" b="1" dirty="0" smtClean="0"/>
              <a:t>as soon as possible</a:t>
            </a:r>
            <a:r>
              <a:rPr lang="en-US" sz="3600" dirty="0" smtClean="0"/>
              <a:t>. </a:t>
            </a:r>
            <a:endParaRPr lang="en-US" sz="11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4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4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smtClean="0">
                <a:solidFill>
                  <a:srgbClr val="FF0000"/>
                </a:solidFill>
              </a:rPr>
              <a:t>Topics</a:t>
            </a:r>
            <a:endParaRPr lang="en-GB" sz="5400" smtClean="0"/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smtClean="0"/>
              <a:t>Please choose one of the following topics. This will then be your presentation title: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endParaRPr lang="en-US" sz="2800" smtClean="0"/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i="1" smtClean="0">
                <a:solidFill>
                  <a:srgbClr val="FF0000"/>
                </a:solidFill>
              </a:rPr>
              <a:t>1.</a:t>
            </a:r>
            <a:r>
              <a:rPr lang="en-US" sz="2800" smtClean="0">
                <a:solidFill>
                  <a:srgbClr val="FF0000"/>
                </a:solidFill>
              </a:rPr>
              <a:t> The grammar essentials of sentence and paragraph writing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endParaRPr lang="en-US" sz="2800" i="1" smtClean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i="1" smtClean="0">
                <a:solidFill>
                  <a:srgbClr val="FF0000"/>
                </a:solidFill>
              </a:rPr>
              <a:t>2. </a:t>
            </a:r>
            <a:r>
              <a:rPr lang="en-US" sz="2800" i="1" smtClean="0">
                <a:solidFill>
                  <a:srgbClr val="0070C0"/>
                </a:solidFill>
              </a:rPr>
              <a:t> The social benefits of effective sentence and paragraph writing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endParaRPr lang="en-US" sz="2800" i="1" smtClean="0">
              <a:solidFill>
                <a:srgbClr val="0070C0"/>
              </a:solidFill>
            </a:endParaRP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i="1" smtClean="0">
                <a:solidFill>
                  <a:srgbClr val="FF0000"/>
                </a:solidFill>
              </a:rPr>
              <a:t>3. The process of revising your writing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endParaRPr lang="en-US" sz="3600" smtClean="0"/>
          </a:p>
          <a:p>
            <a:pPr marL="0" indent="0" eaLnBrk="1" hangingPunct="1">
              <a:lnSpc>
                <a:spcPct val="90000"/>
              </a:lnSpc>
            </a:pPr>
            <a:endParaRPr lang="en-US" sz="4400" smtClean="0"/>
          </a:p>
          <a:p>
            <a:pPr marL="0" indent="0" eaLnBrk="1" hangingPunct="1">
              <a:lnSpc>
                <a:spcPct val="90000"/>
              </a:lnSpc>
            </a:pPr>
            <a:endParaRPr lang="en-US" sz="4400" smtClean="0"/>
          </a:p>
          <a:p>
            <a:pPr marL="0" indent="0"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Include</a:t>
            </a:r>
            <a:endParaRPr lang="en-GB" smtClean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dirty="0" smtClean="0"/>
              <a:t>You can include anything from class or anything based on new information from your own research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dirty="0" smtClean="0"/>
              <a:t>You can also take points from class and expand on them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dirty="0" smtClean="0"/>
          </a:p>
          <a:p>
            <a:pPr marL="0" indent="0" eaLnBrk="1" fontAlgn="auto" hangingPunct="1">
              <a:spcAft>
                <a:spcPts val="0"/>
              </a:spcAft>
              <a:buFontTx/>
              <a:buChar char="-"/>
              <a:defRPr/>
            </a:pPr>
            <a:endParaRPr lang="en-US" sz="36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4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Score breakdown</a:t>
            </a:r>
            <a:endParaRPr lang="en-GB" smtClean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5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dirty="0" smtClean="0"/>
              <a:t>There will be 2 parts to your score of 20: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dirty="0" smtClean="0">
                <a:solidFill>
                  <a:srgbClr val="FF0000"/>
                </a:solidFill>
              </a:rPr>
              <a:t>/10 </a:t>
            </a:r>
            <a:r>
              <a:rPr lang="en-US" sz="3800" u="sng" dirty="0" smtClean="0"/>
              <a:t>Presentation skills</a:t>
            </a:r>
            <a:endParaRPr lang="en-US" sz="4400" u="sng" dirty="0" smtClean="0"/>
          </a:p>
          <a:p>
            <a:pPr marL="0" indent="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sz="3600" dirty="0" smtClean="0"/>
              <a:t>How professional you are as a group?</a:t>
            </a:r>
          </a:p>
          <a:p>
            <a:pPr marL="0" indent="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sz="3600" dirty="0" smtClean="0"/>
              <a:t>How interesting your presentation is?</a:t>
            </a:r>
          </a:p>
          <a:p>
            <a:pPr marL="0" indent="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sz="3600" dirty="0" smtClean="0"/>
              <a:t>Do you read like a robot or speak with emphasis?</a:t>
            </a:r>
          </a:p>
          <a:p>
            <a:pPr marL="0" indent="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sz="3600" dirty="0" smtClean="0"/>
              <a:t>Did you prepare?</a:t>
            </a:r>
          </a:p>
          <a:p>
            <a:pPr marL="0" indent="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sz="3600" dirty="0" smtClean="0"/>
              <a:t>How good is your timekeeping?</a:t>
            </a:r>
          </a:p>
          <a:p>
            <a:pPr marL="0" indent="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sz="3600" dirty="0" smtClean="0"/>
              <a:t>How are the slides you prepared (if any)?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dirty="0" smtClean="0">
                <a:solidFill>
                  <a:srgbClr val="FF0000"/>
                </a:solidFill>
              </a:rPr>
              <a:t>/10 </a:t>
            </a:r>
            <a:r>
              <a:rPr lang="en-US" sz="3600" u="sng" dirty="0" smtClean="0"/>
              <a:t>Relevance to the chosen title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dirty="0" smtClean="0"/>
              <a:t>-How much information relevant to the chosen title is there?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dirty="0" smtClean="0"/>
              <a:t>-Is there any new information in there?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dirty="0" smtClean="0"/>
              <a:t>-Does it recap parts of the course?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dirty="0" smtClean="0"/>
          </a:p>
          <a:p>
            <a:pPr marL="0" indent="0" eaLnBrk="1" fontAlgn="auto" hangingPunct="1">
              <a:spcAft>
                <a:spcPts val="0"/>
              </a:spcAft>
              <a:buFontTx/>
              <a:buChar char="-"/>
              <a:defRPr/>
            </a:pPr>
            <a:endParaRPr lang="en-US" sz="36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4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Time limit</a:t>
            </a:r>
            <a:endParaRPr lang="en-GB" smtClean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3700" smtClean="0"/>
              <a:t>The presentation should last 10 minutes. We have many groups to present, so you must be ready to present at your time slot.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endParaRPr lang="en-US" sz="3700" smtClean="0"/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3700" smtClean="0"/>
              <a:t>When 10 minutes have nearly run out I will warn you that you only gave a minute to finish. You must then conclude.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endParaRPr lang="en-US" sz="3700" smtClean="0"/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endParaRPr lang="en-US" sz="3700" smtClean="0"/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endParaRPr lang="en-US" sz="3700" smtClean="0"/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endParaRPr lang="en-US" sz="3700" smtClean="0"/>
          </a:p>
          <a:p>
            <a:pPr marL="0" indent="0" eaLnBrk="1" hangingPunct="1">
              <a:lnSpc>
                <a:spcPct val="90000"/>
              </a:lnSpc>
            </a:pPr>
            <a:endParaRPr lang="en-US" sz="270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Failure to present</a:t>
            </a:r>
            <a:endParaRPr lang="en-GB" smtClean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dirty="0" smtClean="0"/>
              <a:t>If you fail to present, you will get 0.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44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44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44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4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Computer</a:t>
            </a:r>
            <a:endParaRPr lang="en-GB" smtClean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dirty="0" smtClean="0"/>
              <a:t>You are responsible for checking that your slides are compatible with the computer beforehand.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44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dirty="0" smtClean="0"/>
              <a:t>No extra time will be given, and it will affect your grade if there is a technical problem before you present if you are unprepared.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44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44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44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4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smtClean="0">
                <a:solidFill>
                  <a:srgbClr val="FF0000"/>
                </a:solidFill>
              </a:rPr>
              <a:t>Tips</a:t>
            </a:r>
            <a:endParaRPr lang="en-GB" sz="54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Practice the presentation beforehand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Have one member of the group control the time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Introduce yourselves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Make sure all your slides are on the computer BEFORE the presentations start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Keep any text on the slides to a minimum (just key points)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DO NOT read off paper. That will affect your grade. Key points on paper are acceptable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Keep any videos to a minimum (a couple of minutes maximum) and ask yourself ... are they really necessary?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The following websites may be useful for creating media:</a:t>
            </a:r>
            <a:br>
              <a:rPr lang="en-US" sz="2800" dirty="0" smtClean="0"/>
            </a:br>
            <a:r>
              <a:rPr lang="en-US" sz="2300" b="1" dirty="0" err="1" smtClean="0">
                <a:solidFill>
                  <a:srgbClr val="FF0000"/>
                </a:solidFill>
              </a:rPr>
              <a:t>Prezi</a:t>
            </a:r>
            <a:r>
              <a:rPr lang="en-US" sz="2300" b="1" dirty="0" smtClean="0">
                <a:solidFill>
                  <a:srgbClr val="FF0000"/>
                </a:solidFill>
              </a:rPr>
              <a:t> </a:t>
            </a:r>
            <a:r>
              <a:rPr lang="en-US" sz="2300" b="1" dirty="0"/>
              <a:t>        </a:t>
            </a:r>
            <a:r>
              <a:rPr lang="en-US" sz="2300" b="1" dirty="0" smtClean="0"/>
              <a:t> - </a:t>
            </a:r>
            <a:r>
              <a:rPr lang="en-US" sz="2300" b="1" dirty="0"/>
              <a:t>    </a:t>
            </a:r>
            <a:r>
              <a:rPr lang="en-US" sz="2300" b="1" dirty="0">
                <a:solidFill>
                  <a:srgbClr val="FF0000"/>
                </a:solidFill>
                <a:hlinkClick r:id="rId2"/>
              </a:rPr>
              <a:t>www.prezi.com</a:t>
            </a:r>
            <a:r>
              <a:rPr lang="en-US" sz="2300" b="1" dirty="0">
                <a:solidFill>
                  <a:srgbClr val="FF0000"/>
                </a:solidFill>
              </a:rPr>
              <a:t/>
            </a:r>
            <a:br>
              <a:rPr lang="en-US" sz="2300" b="1" dirty="0">
                <a:solidFill>
                  <a:srgbClr val="FF0000"/>
                </a:solidFill>
              </a:rPr>
            </a:br>
            <a:r>
              <a:rPr lang="en-US" sz="2300" b="1" dirty="0" err="1" smtClean="0">
                <a:solidFill>
                  <a:srgbClr val="FF0000"/>
                </a:solidFill>
              </a:rPr>
              <a:t>Powtoon</a:t>
            </a:r>
            <a:r>
              <a:rPr lang="en-US" sz="2300" b="1" dirty="0" smtClean="0">
                <a:solidFill>
                  <a:srgbClr val="FF0000"/>
                </a:solidFill>
              </a:rPr>
              <a:t> </a:t>
            </a:r>
            <a:r>
              <a:rPr lang="en-US" sz="2300" b="1" dirty="0">
                <a:solidFill>
                  <a:srgbClr val="FF0000"/>
                </a:solidFill>
              </a:rPr>
              <a:t> </a:t>
            </a:r>
            <a:r>
              <a:rPr lang="en-US" sz="2300" b="1" dirty="0" smtClean="0">
                <a:solidFill>
                  <a:srgbClr val="FF0000"/>
                </a:solidFill>
              </a:rPr>
              <a:t> </a:t>
            </a:r>
            <a:r>
              <a:rPr lang="en-US" sz="2300" b="1" dirty="0" smtClean="0"/>
              <a:t>-</a:t>
            </a:r>
            <a:r>
              <a:rPr lang="en-US" sz="2300" b="1" dirty="0" smtClean="0">
                <a:solidFill>
                  <a:srgbClr val="FF0000"/>
                </a:solidFill>
              </a:rPr>
              <a:t> </a:t>
            </a:r>
            <a:r>
              <a:rPr lang="en-US" sz="2300" b="1" dirty="0">
                <a:solidFill>
                  <a:srgbClr val="FF0000"/>
                </a:solidFill>
              </a:rPr>
              <a:t>    </a:t>
            </a:r>
            <a:r>
              <a:rPr lang="en-US" sz="2300" b="1" dirty="0">
                <a:solidFill>
                  <a:srgbClr val="FF0000"/>
                </a:solidFill>
                <a:hlinkClick r:id="rId3"/>
              </a:rPr>
              <a:t>www.powtoon.com</a:t>
            </a:r>
            <a:r>
              <a:rPr lang="en-US" sz="2300" b="1" dirty="0">
                <a:solidFill>
                  <a:srgbClr val="FF0000"/>
                </a:solidFill>
              </a:rPr>
              <a:t/>
            </a:r>
            <a:br>
              <a:rPr lang="en-US" sz="2300" b="1" dirty="0">
                <a:solidFill>
                  <a:srgbClr val="FF0000"/>
                </a:solidFill>
              </a:rPr>
            </a:br>
            <a:r>
              <a:rPr lang="en-US" sz="2300" b="1" dirty="0" err="1" smtClean="0">
                <a:solidFill>
                  <a:srgbClr val="FF0000"/>
                </a:solidFill>
              </a:rPr>
              <a:t>Bitstrips</a:t>
            </a:r>
            <a:r>
              <a:rPr lang="en-US" sz="2300" b="1" dirty="0" smtClean="0">
                <a:solidFill>
                  <a:srgbClr val="FF0000"/>
                </a:solidFill>
              </a:rPr>
              <a:t> </a:t>
            </a:r>
            <a:r>
              <a:rPr lang="en-US" sz="2300" b="1" dirty="0">
                <a:solidFill>
                  <a:srgbClr val="FF0000"/>
                </a:solidFill>
              </a:rPr>
              <a:t>   </a:t>
            </a:r>
            <a:r>
              <a:rPr lang="en-US" sz="2300" b="1" dirty="0" smtClean="0"/>
              <a:t>-</a:t>
            </a:r>
            <a:r>
              <a:rPr lang="en-US" sz="2300" b="1" dirty="0" smtClean="0">
                <a:solidFill>
                  <a:srgbClr val="FF0000"/>
                </a:solidFill>
              </a:rPr>
              <a:t> </a:t>
            </a:r>
            <a:r>
              <a:rPr lang="en-US" sz="2300" b="1" dirty="0">
                <a:solidFill>
                  <a:srgbClr val="FF0000"/>
                </a:solidFill>
              </a:rPr>
              <a:t>    </a:t>
            </a:r>
            <a:r>
              <a:rPr lang="en-US" sz="2300" b="1" dirty="0">
                <a:solidFill>
                  <a:srgbClr val="FF0000"/>
                </a:solidFill>
                <a:hlinkClick r:id="rId4"/>
              </a:rPr>
              <a:t>www.bitstrips.com</a:t>
            </a:r>
            <a:r>
              <a:rPr lang="en-US" sz="2300" b="1" dirty="0">
                <a:solidFill>
                  <a:srgbClr val="FF0000"/>
                </a:solidFill>
              </a:rPr>
              <a:t/>
            </a:r>
            <a:br>
              <a:rPr lang="en-US" sz="2300" b="1" dirty="0">
                <a:solidFill>
                  <a:srgbClr val="FF0000"/>
                </a:solidFill>
              </a:rPr>
            </a:br>
            <a:r>
              <a:rPr lang="en-US" sz="2300" b="1" dirty="0" smtClean="0">
                <a:solidFill>
                  <a:srgbClr val="FF0000"/>
                </a:solidFill>
              </a:rPr>
              <a:t>Video </a:t>
            </a:r>
            <a:r>
              <a:rPr lang="en-US" sz="2300" b="1" dirty="0">
                <a:solidFill>
                  <a:srgbClr val="FF0000"/>
                </a:solidFill>
              </a:rPr>
              <a:t>       </a:t>
            </a:r>
            <a:r>
              <a:rPr lang="en-US" sz="2300" b="1" dirty="0" smtClean="0">
                <a:solidFill>
                  <a:srgbClr val="FF0000"/>
                </a:solidFill>
              </a:rPr>
              <a:t> </a:t>
            </a:r>
            <a:r>
              <a:rPr lang="en-US" sz="2300" b="1" dirty="0" smtClean="0"/>
              <a:t>-</a:t>
            </a:r>
            <a:r>
              <a:rPr lang="en-US" sz="2300" b="1" dirty="0" smtClean="0">
                <a:solidFill>
                  <a:srgbClr val="FF0000"/>
                </a:solidFill>
              </a:rPr>
              <a:t> </a:t>
            </a:r>
            <a:r>
              <a:rPr lang="en-US" sz="2300" b="1" dirty="0">
                <a:solidFill>
                  <a:srgbClr val="FF0000"/>
                </a:solidFill>
              </a:rPr>
              <a:t>    </a:t>
            </a:r>
            <a:r>
              <a:rPr lang="en-US" sz="2300" b="1" dirty="0">
                <a:solidFill>
                  <a:srgbClr val="FF0000"/>
                </a:solidFill>
                <a:hlinkClick r:id="rId5"/>
              </a:rPr>
              <a:t>Serif Movie Plus Starter</a:t>
            </a:r>
            <a:endParaRPr lang="en-US" sz="2300" b="1" dirty="0">
              <a:solidFill>
                <a:srgbClr val="FF00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40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1663</TotalTime>
  <Words>392</Words>
  <Application>Microsoft Office PowerPoint</Application>
  <PresentationFormat>On-screen Show (4:3)</PresentationFormat>
  <Paragraphs>73</Paragraphs>
  <Slides>9</Slides>
  <Notes>2</Notes>
  <HiddenSlides>0</HiddenSlides>
  <MMClips>0</MMClips>
  <ScaleCrop>false</ScaleCrop>
  <HeadingPairs>
    <vt:vector size="6" baseType="variant">
      <vt:variant>
        <vt:lpstr>แบบอักษรที่ถูกใช้</vt:lpstr>
      </vt:variant>
      <vt:variant>
        <vt:i4>4</vt:i4>
      </vt:variant>
      <vt:variant>
        <vt:lpstr>แม่แบบการออกแบบ</vt:lpstr>
      </vt:variant>
      <vt:variant>
        <vt:i4>1</vt:i4>
      </vt:variant>
      <vt:variant>
        <vt:lpstr>ชื่อเรื่องภาพนิ่ง</vt:lpstr>
      </vt:variant>
      <vt:variant>
        <vt:i4>9</vt:i4>
      </vt:variant>
    </vt:vector>
  </HeadingPairs>
  <TitlesOfParts>
    <vt:vector size="14" baseType="lpstr">
      <vt:lpstr>Arial</vt:lpstr>
      <vt:lpstr>Angsana New</vt:lpstr>
      <vt:lpstr>Calibri</vt:lpstr>
      <vt:lpstr>Cordia New</vt:lpstr>
      <vt:lpstr>Office Theme</vt:lpstr>
      <vt:lpstr>ENG 2401 Presentation</vt:lpstr>
      <vt:lpstr>Score</vt:lpstr>
      <vt:lpstr>Topics</vt:lpstr>
      <vt:lpstr>Include</vt:lpstr>
      <vt:lpstr>Score breakdown</vt:lpstr>
      <vt:lpstr>Time limit</vt:lpstr>
      <vt:lpstr>Failure to present</vt:lpstr>
      <vt:lpstr>Computer</vt:lpstr>
      <vt:lpstr>Tips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Wind-Up Bird Chronicle</dc:title>
  <dc:creator>Image 17</dc:creator>
  <cp:lastModifiedBy>ru</cp:lastModifiedBy>
  <cp:revision>109</cp:revision>
  <dcterms:created xsi:type="dcterms:W3CDTF">2012-04-16T03:40:06Z</dcterms:created>
  <dcterms:modified xsi:type="dcterms:W3CDTF">2015-09-30T04:06:01Z</dcterms:modified>
</cp:coreProperties>
</file>