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67" r:id="rId4"/>
    <p:sldId id="265" r:id="rId5"/>
    <p:sldId id="271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>
        <p:scale>
          <a:sx n="100" d="100"/>
          <a:sy n="100" d="100"/>
        </p:scale>
        <p:origin x="342" y="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609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68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4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865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196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40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16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286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8708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21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1197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Three aspects of language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There are </a:t>
            </a:r>
            <a:r>
              <a:rPr lang="en-US" sz="3600" i="1" dirty="0" smtClean="0">
                <a:solidFill>
                  <a:srgbClr val="FF0000"/>
                </a:solidFill>
              </a:rPr>
              <a:t>three aspects </a:t>
            </a:r>
            <a:r>
              <a:rPr lang="en-US" sz="3600" dirty="0" smtClean="0"/>
              <a:t>of any  language.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4800" dirty="0" smtClean="0"/>
              <a:t>Can you guess what they are? </a:t>
            </a:r>
            <a:endParaRPr lang="en-US" sz="48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Grammar represents </a:t>
            </a:r>
            <a:r>
              <a:rPr lang="en-US" sz="4400" i="1" dirty="0" smtClean="0">
                <a:solidFill>
                  <a:srgbClr val="FF0000"/>
                </a:solidFill>
              </a:rPr>
              <a:t>the rules of the language.</a:t>
            </a:r>
            <a:endParaRPr lang="en-US" sz="4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Lexis, or vocabulary, </a:t>
            </a:r>
            <a:r>
              <a:rPr lang="en-US" sz="4400" i="1" dirty="0" smtClean="0"/>
              <a:t>represents</a:t>
            </a:r>
            <a:r>
              <a:rPr lang="en-US" sz="4400" i="1" dirty="0" smtClean="0">
                <a:solidFill>
                  <a:srgbClr val="FF0000"/>
                </a:solidFill>
              </a:rPr>
              <a:t> the different words in the language.</a:t>
            </a:r>
            <a:endParaRPr lang="en-US" sz="4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1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Pronunciation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Pronunciation represents </a:t>
            </a:r>
            <a:r>
              <a:rPr lang="en-US" sz="4400" i="1" dirty="0" smtClean="0">
                <a:solidFill>
                  <a:srgbClr val="FF0000"/>
                </a:solidFill>
              </a:rPr>
              <a:t>how the words are actually spoken.</a:t>
            </a:r>
            <a:endParaRPr lang="en-US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7927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US" dirty="0" smtClean="0"/>
              <a:t>This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This course will therefore focus on the pronunciation of the English language.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433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75</Words>
  <Application>Microsoft Office PowerPoint</Application>
  <PresentationFormat>นำเสนอทางหน้าจอ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Office Theme</vt:lpstr>
      <vt:lpstr>Three aspects of language</vt:lpstr>
      <vt:lpstr>Language</vt:lpstr>
      <vt:lpstr>1. Grammar</vt:lpstr>
      <vt:lpstr>2. Lexis</vt:lpstr>
      <vt:lpstr>3. Pronunciation</vt:lpstr>
      <vt:lpstr>This course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60</cp:revision>
  <dcterms:created xsi:type="dcterms:W3CDTF">2012-04-16T03:40:06Z</dcterms:created>
  <dcterms:modified xsi:type="dcterms:W3CDTF">2014-02-24T02:07:28Z</dcterms:modified>
</cp:coreProperties>
</file>