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2" r:id="rId3"/>
    <p:sldId id="277" r:id="rId4"/>
    <p:sldId id="284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7" autoAdjust="0"/>
    <p:restoredTop sz="94660"/>
  </p:normalViewPr>
  <p:slideViewPr>
    <p:cSldViewPr>
      <p:cViewPr>
        <p:scale>
          <a:sx n="100" d="100"/>
          <a:sy n="100" d="100"/>
        </p:scale>
        <p:origin x="282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1190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41615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3840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092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066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2866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967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9086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8860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319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7257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Monophthongs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v </a:t>
            </a:r>
            <a:r>
              <a:rPr lang="en-US" sz="5400" dirty="0" smtClean="0">
                <a:solidFill>
                  <a:srgbClr val="FF0000"/>
                </a:solidFill>
              </a:rPr>
              <a:t>Diphthongs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01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Vowel sounds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In English, there are two types of vowel sound: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err="1" smtClean="0"/>
              <a:t>Monophthongs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Diphthongs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98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Monophthongs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</a:rPr>
              <a:t>Monophthongs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are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</a:rPr>
              <a:t>short, non-gliding vowel sounds.</a:t>
            </a:r>
          </a:p>
          <a:p>
            <a:pPr marL="0" indent="0">
              <a:buNone/>
            </a:pPr>
            <a:endParaRPr lang="en-US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smtClean="0"/>
              <a:t>e.g.     f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t         th</a:t>
            </a:r>
            <a:r>
              <a:rPr lang="en-US" sz="4000" dirty="0" smtClean="0">
                <a:solidFill>
                  <a:srgbClr val="FF0000"/>
                </a:solidFill>
              </a:rPr>
              <a:t>i</a:t>
            </a:r>
            <a:r>
              <a:rPr lang="en-US" sz="4000" dirty="0" smtClean="0"/>
              <a:t>n          h</a:t>
            </a:r>
            <a:r>
              <a:rPr lang="en-US" sz="4000" dirty="0" smtClean="0">
                <a:solidFill>
                  <a:srgbClr val="FF0000"/>
                </a:solidFill>
              </a:rPr>
              <a:t>o</a:t>
            </a:r>
            <a:r>
              <a:rPr lang="en-US" sz="4000" dirty="0" smtClean="0"/>
              <a:t>t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Notice that the vowel sound in each of these words is short, and does not change.</a:t>
            </a: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802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Diphthongs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Diphthongs </a:t>
            </a:r>
            <a:r>
              <a:rPr lang="en-US" sz="3600" dirty="0" smtClean="0"/>
              <a:t>are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</a:rPr>
              <a:t>longer, gliding vowel sounds.</a:t>
            </a:r>
          </a:p>
          <a:p>
            <a:pPr marL="0" indent="0">
              <a:buNone/>
            </a:pPr>
            <a:endParaRPr lang="en-US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smtClean="0"/>
              <a:t>e.g.     cr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zy        b</a:t>
            </a:r>
            <a:r>
              <a:rPr lang="en-US" sz="4000" dirty="0" smtClean="0">
                <a:solidFill>
                  <a:srgbClr val="FF0000"/>
                </a:solidFill>
              </a:rPr>
              <a:t>oa</a:t>
            </a:r>
            <a:r>
              <a:rPr lang="en-US" sz="4000" dirty="0" smtClean="0"/>
              <a:t>t          n</a:t>
            </a:r>
            <a:r>
              <a:rPr lang="en-US" sz="4000" dirty="0" smtClean="0">
                <a:solidFill>
                  <a:srgbClr val="FF0000"/>
                </a:solidFill>
              </a:rPr>
              <a:t>ow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Notice that the vowel sound in each of these words is longer, and the stress slightly changes (it glides down usually).</a:t>
            </a: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3689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English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In English, 99% of all vowel sounds are </a:t>
            </a:r>
            <a:r>
              <a:rPr lang="en-US" sz="3600" dirty="0" err="1" smtClean="0"/>
              <a:t>monopthongs</a:t>
            </a:r>
            <a:r>
              <a:rPr lang="en-US" sz="3600" dirty="0" smtClean="0"/>
              <a:t> (single) or diphthongs (double).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Some languages have </a:t>
            </a:r>
            <a:r>
              <a:rPr lang="en-US" sz="3600" dirty="0" err="1" smtClean="0"/>
              <a:t>triphthongs</a:t>
            </a:r>
            <a:r>
              <a:rPr lang="en-US" sz="3600" dirty="0" smtClean="0"/>
              <a:t> (Thai for example). This partly explains the difficulty for Thai people when pronouncing English: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4400" b="1" dirty="0" err="1" smtClean="0"/>
              <a:t>soei</a:t>
            </a:r>
            <a:r>
              <a:rPr lang="en-US" sz="4400" b="1" dirty="0" smtClean="0"/>
              <a:t> </a:t>
            </a:r>
            <a:r>
              <a:rPr lang="en-US" sz="4400" b="1" dirty="0"/>
              <a:t>(beautiful</a:t>
            </a:r>
            <a:r>
              <a:rPr lang="en-US" sz="4400" b="1" dirty="0" smtClean="0"/>
              <a:t>)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3000" dirty="0" smtClean="0"/>
              <a:t>http://www.fonetiks.org/sou4th.html</a:t>
            </a:r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e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873</TotalTime>
  <Words>139</Words>
  <Application>Microsoft Office PowerPoint</Application>
  <PresentationFormat>นำเสนอทางหน้าจอ (4:3)</PresentationFormat>
  <Paragraphs>40</Paragraphs>
  <Slides>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Office Theme</vt:lpstr>
      <vt:lpstr>Monophthongs v Diphthongs</vt:lpstr>
      <vt:lpstr>Vowel sounds</vt:lpstr>
      <vt:lpstr>Monophthongs</vt:lpstr>
      <vt:lpstr>Diphthongs</vt:lpstr>
      <vt:lpstr>In English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- Ghost Windows -</cp:lastModifiedBy>
  <cp:revision>70</cp:revision>
  <dcterms:created xsi:type="dcterms:W3CDTF">2012-04-16T03:40:06Z</dcterms:created>
  <dcterms:modified xsi:type="dcterms:W3CDTF">2014-02-24T02:52:31Z</dcterms:modified>
</cp:coreProperties>
</file>