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876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EN101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EN101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basic language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English language (overview)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Parts of speech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Vocabulary of _____________ (choose a chapter)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Miscellaneous (please speak to me)</a:t>
            </a:r>
            <a:endParaRPr lang="en-US" sz="4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Score </a:t>
            </a:r>
            <a:r>
              <a:rPr lang="en-US" smtClean="0">
                <a:solidFill>
                  <a:srgbClr val="FF0000"/>
                </a:solidFill>
              </a:rPr>
              <a:t>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at 9.30am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1648</TotalTime>
  <Words>383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EN101 Presentation</vt:lpstr>
      <vt:lpstr>Score</vt:lpstr>
      <vt:lpstr>Topics</vt:lpstr>
      <vt:lpstr>Include</vt:lpstr>
      <vt:lpstr>Score breakdown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104</cp:revision>
  <dcterms:created xsi:type="dcterms:W3CDTF">2012-04-16T03:40:06Z</dcterms:created>
  <dcterms:modified xsi:type="dcterms:W3CDTF">2014-04-21T06:11:12Z</dcterms:modified>
</cp:coreProperties>
</file>